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3" r:id="rId2"/>
    <p:sldId id="283" r:id="rId3"/>
    <p:sldId id="284" r:id="rId4"/>
    <p:sldId id="307" r:id="rId5"/>
    <p:sldId id="308" r:id="rId6"/>
    <p:sldId id="309" r:id="rId7"/>
    <p:sldId id="310" r:id="rId8"/>
    <p:sldId id="311" r:id="rId9"/>
    <p:sldId id="312" r:id="rId10"/>
    <p:sldId id="305" r:id="rId11"/>
    <p:sldId id="306" r:id="rId12"/>
    <p:sldId id="313" r:id="rId13"/>
    <p:sldId id="314" r:id="rId14"/>
    <p:sldId id="315" r:id="rId15"/>
    <p:sldId id="322" r:id="rId16"/>
    <p:sldId id="319" r:id="rId17"/>
    <p:sldId id="32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37" d="100"/>
          <a:sy n="37" d="100"/>
        </p:scale>
        <p:origin x="39" y="12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9144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628650" y="2184885"/>
              <a:ext cx="7886700" cy="1904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additionner ou soustraire des dizaines à un nombre. 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F030E-C731-D8E6-13D5-E8D4F20EF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C395FD-F0E1-7834-3B27-ED3762D7CD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E966ED-1A76-C445-B382-74FAD38450F4}"/>
              </a:ext>
            </a:extLst>
          </p:cNvPr>
          <p:cNvSpPr txBox="1"/>
          <p:nvPr/>
        </p:nvSpPr>
        <p:spPr>
          <a:xfrm>
            <a:off x="1273414" y="3890578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60 à ce nombre. </a:t>
            </a:r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3A4826EF-591C-65C5-B138-C88D7BBE3742}"/>
              </a:ext>
            </a:extLst>
          </p:cNvPr>
          <p:cNvSpPr/>
          <p:nvPr/>
        </p:nvSpPr>
        <p:spPr>
          <a:xfrm>
            <a:off x="3472328" y="49528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7F4917-7E29-977D-FEC3-AD4D9B91E2AF}"/>
              </a:ext>
            </a:extLst>
          </p:cNvPr>
          <p:cNvSpPr/>
          <p:nvPr/>
        </p:nvSpPr>
        <p:spPr>
          <a:xfrm>
            <a:off x="5687158" y="500395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01BE4D-C619-88B1-96F3-FCCE1AEECF73}"/>
              </a:ext>
            </a:extLst>
          </p:cNvPr>
          <p:cNvSpPr/>
          <p:nvPr/>
        </p:nvSpPr>
        <p:spPr>
          <a:xfrm>
            <a:off x="4757741" y="498859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DB19DF-3EE8-61EC-E02A-40A14FF8C12C}"/>
              </a:ext>
            </a:extLst>
          </p:cNvPr>
          <p:cNvSpPr/>
          <p:nvPr/>
        </p:nvSpPr>
        <p:spPr>
          <a:xfrm>
            <a:off x="6403602" y="529476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4D32F4-7F05-5713-728D-7924F8FFFE72}"/>
              </a:ext>
            </a:extLst>
          </p:cNvPr>
          <p:cNvSpPr/>
          <p:nvPr/>
        </p:nvSpPr>
        <p:spPr>
          <a:xfrm>
            <a:off x="5825286" y="500395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58779B-7483-F430-C18E-3C2DE4C423EA}"/>
              </a:ext>
            </a:extLst>
          </p:cNvPr>
          <p:cNvSpPr/>
          <p:nvPr/>
        </p:nvSpPr>
        <p:spPr>
          <a:xfrm>
            <a:off x="5966782" y="500395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237EE6-102D-0FC9-6B5A-AFAEB442BA68}"/>
              </a:ext>
            </a:extLst>
          </p:cNvPr>
          <p:cNvSpPr/>
          <p:nvPr/>
        </p:nvSpPr>
        <p:spPr>
          <a:xfrm>
            <a:off x="6403602" y="544716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134AC3-26C0-EB4F-B6AF-2CA7E0711BB7}"/>
              </a:ext>
            </a:extLst>
          </p:cNvPr>
          <p:cNvSpPr/>
          <p:nvPr/>
        </p:nvSpPr>
        <p:spPr>
          <a:xfrm>
            <a:off x="6403602" y="559485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99DBA61A-F26E-A020-BCB6-35F64F820925}"/>
              </a:ext>
            </a:extLst>
          </p:cNvPr>
          <p:cNvSpPr/>
          <p:nvPr/>
        </p:nvSpPr>
        <p:spPr>
          <a:xfrm>
            <a:off x="2242516" y="49528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71B2EE44-CC16-3E06-2618-BFACB6446A5F}"/>
              </a:ext>
            </a:extLst>
          </p:cNvPr>
          <p:cNvSpPr txBox="1">
            <a:spLocks/>
          </p:cNvSpPr>
          <p:nvPr/>
        </p:nvSpPr>
        <p:spPr>
          <a:xfrm>
            <a:off x="1273414" y="332182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659B4C8-782F-7B24-4496-B0F1FDC28D25}"/>
              </a:ext>
            </a:extLst>
          </p:cNvPr>
          <p:cNvSpPr txBox="1">
            <a:spLocks/>
          </p:cNvSpPr>
          <p:nvPr/>
        </p:nvSpPr>
        <p:spPr>
          <a:xfrm>
            <a:off x="1273414" y="352492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80E32E-A021-94F2-843D-AB49ABF7F64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D8C06125-AE82-A60F-53AD-B76DBE41A0A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CC162445-824C-D088-068E-7C5E2B241A4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BC30059-BC8E-CA02-AAE6-6BD525E552AD}"/>
              </a:ext>
            </a:extLst>
          </p:cNvPr>
          <p:cNvSpPr txBox="1"/>
          <p:nvPr/>
        </p:nvSpPr>
        <p:spPr>
          <a:xfrm>
            <a:off x="1328553" y="778642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10 à ce nombre.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676DD43-8E93-56F5-B01E-E8E3AA7CCF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225" y="1487765"/>
            <a:ext cx="236841" cy="161234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A9EB86EE-ED87-B952-EDFD-7C8B56483C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239" y="2342477"/>
            <a:ext cx="262089" cy="25200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28A00179-EBD5-90F2-870A-D1644E64EB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707" y="1487765"/>
            <a:ext cx="236841" cy="161234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6F18D9F-C539-A559-455E-561E910A04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23" y="1922110"/>
            <a:ext cx="262089" cy="25200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A7BAB6D-91AA-E434-5C70-E7B5BEA55D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22" y="2349335"/>
            <a:ext cx="262089" cy="25200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4D8BF46-D8BE-D617-7ED1-D4E565D5B8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741" y="1487764"/>
            <a:ext cx="236841" cy="161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09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356EB-6B69-1B95-74F8-4444D9BEE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F494D-96AD-40D6-BBDC-AA2FD3A4D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701" y="27981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5FBA77-7484-8AEC-AEDC-C109C3B123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27CF4D-CCFB-B1AE-6DB1-0A93848C848E}"/>
              </a:ext>
            </a:extLst>
          </p:cNvPr>
          <p:cNvSpPr txBox="1"/>
          <p:nvPr/>
        </p:nvSpPr>
        <p:spPr>
          <a:xfrm>
            <a:off x="5070528" y="5237363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2133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233C2B-8409-713D-6544-8940535BC868}"/>
              </a:ext>
            </a:extLst>
          </p:cNvPr>
          <p:cNvSpPr txBox="1"/>
          <p:nvPr/>
        </p:nvSpPr>
        <p:spPr>
          <a:xfrm>
            <a:off x="6314734" y="524097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+60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A91780-E5B8-8AE7-B1F5-EF61F98E4443}"/>
              </a:ext>
            </a:extLst>
          </p:cNvPr>
          <p:cNvSpPr txBox="1"/>
          <p:nvPr/>
        </p:nvSpPr>
        <p:spPr>
          <a:xfrm>
            <a:off x="7233627" y="5222003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2193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64B14743-5D56-A1F9-0336-5DCB47715838}"/>
              </a:ext>
            </a:extLst>
          </p:cNvPr>
          <p:cNvSpPr/>
          <p:nvPr/>
        </p:nvSpPr>
        <p:spPr>
          <a:xfrm>
            <a:off x="1654364" y="469857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9E4B55-D910-3752-55B3-8891F9777EDF}"/>
              </a:ext>
            </a:extLst>
          </p:cNvPr>
          <p:cNvSpPr/>
          <p:nvPr/>
        </p:nvSpPr>
        <p:spPr>
          <a:xfrm>
            <a:off x="3869194" y="474972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31A0E1-8AB9-32E2-9791-5655A463DD49}"/>
              </a:ext>
            </a:extLst>
          </p:cNvPr>
          <p:cNvSpPr/>
          <p:nvPr/>
        </p:nvSpPr>
        <p:spPr>
          <a:xfrm>
            <a:off x="2939777" y="473436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00B6BE-7331-C499-DF47-5B226D6C00B5}"/>
              </a:ext>
            </a:extLst>
          </p:cNvPr>
          <p:cNvSpPr/>
          <p:nvPr/>
        </p:nvSpPr>
        <p:spPr>
          <a:xfrm>
            <a:off x="4585638" y="504053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59378B-3D55-0309-7615-40763F8AC01F}"/>
              </a:ext>
            </a:extLst>
          </p:cNvPr>
          <p:cNvSpPr/>
          <p:nvPr/>
        </p:nvSpPr>
        <p:spPr>
          <a:xfrm>
            <a:off x="4007322" y="474972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FB295C-5F8B-1C14-A6FC-CEF3F8DC531F}"/>
              </a:ext>
            </a:extLst>
          </p:cNvPr>
          <p:cNvSpPr/>
          <p:nvPr/>
        </p:nvSpPr>
        <p:spPr>
          <a:xfrm>
            <a:off x="4148818" y="474972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D273C0-E731-5C48-5B34-95B5542DFAF7}"/>
              </a:ext>
            </a:extLst>
          </p:cNvPr>
          <p:cNvSpPr/>
          <p:nvPr/>
        </p:nvSpPr>
        <p:spPr>
          <a:xfrm>
            <a:off x="4585638" y="5192937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4AEE041-8275-C9E9-603E-3F6B2EABD830}"/>
              </a:ext>
            </a:extLst>
          </p:cNvPr>
          <p:cNvSpPr/>
          <p:nvPr/>
        </p:nvSpPr>
        <p:spPr>
          <a:xfrm>
            <a:off x="4585638" y="534062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642448FC-3CF5-3D66-2221-E8EC50E7176F}"/>
              </a:ext>
            </a:extLst>
          </p:cNvPr>
          <p:cNvSpPr/>
          <p:nvPr/>
        </p:nvSpPr>
        <p:spPr>
          <a:xfrm>
            <a:off x="424552" y="469857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EB4AFE-3B2C-C8DF-13C3-F72AABE25FF2}"/>
              </a:ext>
            </a:extLst>
          </p:cNvPr>
          <p:cNvSpPr/>
          <p:nvPr/>
        </p:nvSpPr>
        <p:spPr>
          <a:xfrm>
            <a:off x="3463899" y="566215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5E096B-9014-D866-35F1-2779CE7D3A5E}"/>
              </a:ext>
            </a:extLst>
          </p:cNvPr>
          <p:cNvSpPr/>
          <p:nvPr/>
        </p:nvSpPr>
        <p:spPr>
          <a:xfrm>
            <a:off x="3602027" y="566215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C4D59D-5B68-BBE1-B917-B08EAD5BC518}"/>
              </a:ext>
            </a:extLst>
          </p:cNvPr>
          <p:cNvSpPr/>
          <p:nvPr/>
        </p:nvSpPr>
        <p:spPr>
          <a:xfrm>
            <a:off x="3743523" y="566215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81DCCC-3C93-CF88-5929-E376554C615E}"/>
              </a:ext>
            </a:extLst>
          </p:cNvPr>
          <p:cNvSpPr/>
          <p:nvPr/>
        </p:nvSpPr>
        <p:spPr>
          <a:xfrm>
            <a:off x="3885019" y="565853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49BB11-444E-A52C-FE29-2E9992152BB0}"/>
              </a:ext>
            </a:extLst>
          </p:cNvPr>
          <p:cNvSpPr/>
          <p:nvPr/>
        </p:nvSpPr>
        <p:spPr>
          <a:xfrm>
            <a:off x="4023147" y="565853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1EF3E4-7276-3D5B-03D9-CE59214315F6}"/>
              </a:ext>
            </a:extLst>
          </p:cNvPr>
          <p:cNvSpPr/>
          <p:nvPr/>
        </p:nvSpPr>
        <p:spPr>
          <a:xfrm>
            <a:off x="4164643" y="565853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1091241-FF61-DD14-CA91-F4D0D2067A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545" y="1007703"/>
            <a:ext cx="236841" cy="161234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6426B76-4345-492A-8B83-2CC6C1EF20B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559" y="1862415"/>
            <a:ext cx="262089" cy="25200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74E618E-A0D1-C23B-6740-D9F70DDD36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027" y="1007703"/>
            <a:ext cx="236841" cy="161234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925EC91-C533-43DB-D210-5A9FCD5A2B8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43" y="1442048"/>
            <a:ext cx="262089" cy="25200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A8733C1-A766-B66E-3FD7-98293DA6882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42" y="1869273"/>
            <a:ext cx="262089" cy="25200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54447C8-E586-6580-3DE7-C333E6E432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061" y="1007702"/>
            <a:ext cx="236841" cy="1612343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1D9BCED-695D-D306-1FB2-7E494DAD520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7EDCF71-F376-6BC7-5B3A-6D7529A8B05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B0E9756-3E18-D488-6EFC-32725B8033E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363FC40-EBD2-FAE8-3FCC-EC5C77EDC811}"/>
              </a:ext>
            </a:extLst>
          </p:cNvPr>
          <p:cNvSpPr txBox="1"/>
          <p:nvPr/>
        </p:nvSpPr>
        <p:spPr>
          <a:xfrm>
            <a:off x="2909637" y="2567090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33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AAFCD29-01EE-A658-F591-8B3F3467CC71}"/>
              </a:ext>
            </a:extLst>
          </p:cNvPr>
          <p:cNvSpPr txBox="1"/>
          <p:nvPr/>
        </p:nvSpPr>
        <p:spPr>
          <a:xfrm>
            <a:off x="4079322" y="2567089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- 10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59FA3F9-CA35-0BB2-2246-85B070B0D9D4}"/>
              </a:ext>
            </a:extLst>
          </p:cNvPr>
          <p:cNvSpPr txBox="1"/>
          <p:nvPr/>
        </p:nvSpPr>
        <p:spPr>
          <a:xfrm>
            <a:off x="5791348" y="2537401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</a:t>
            </a:r>
            <a:r>
              <a:rPr lang="fr-FR" sz="6000" dirty="0">
                <a:solidFill>
                  <a:srgbClr val="C00000"/>
                </a:solidFill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00962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6" grpId="0" animBg="1"/>
      <p:bldP spid="7" grpId="0" animBg="1"/>
      <p:bldP spid="8" grpId="0" animBg="1"/>
      <p:bldP spid="16" grpId="0" animBg="1"/>
      <p:bldP spid="17" grpId="0" animBg="1"/>
      <p:bldP spid="18" grpId="0" animBg="1"/>
      <p:bldP spid="31" grpId="0"/>
      <p:bldP spid="32" grpId="0"/>
      <p:bldP spid="3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0737E-86D4-026F-D961-158DA1023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556CAD-E940-9A5F-D86C-8E506AE666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11FCB4-C095-AF26-5D32-118670008C77}"/>
              </a:ext>
            </a:extLst>
          </p:cNvPr>
          <p:cNvSpPr txBox="1"/>
          <p:nvPr/>
        </p:nvSpPr>
        <p:spPr>
          <a:xfrm>
            <a:off x="1273414" y="3976358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20 à ce nombre. </a:t>
            </a:r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225E151A-11C8-D3DA-245D-EE5E2A93A1AB}"/>
              </a:ext>
            </a:extLst>
          </p:cNvPr>
          <p:cNvSpPr/>
          <p:nvPr/>
        </p:nvSpPr>
        <p:spPr>
          <a:xfrm>
            <a:off x="3197539" y="472121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839500-ADB0-BC27-0E11-95CF56A53DB8}"/>
              </a:ext>
            </a:extLst>
          </p:cNvPr>
          <p:cNvSpPr/>
          <p:nvPr/>
        </p:nvSpPr>
        <p:spPr>
          <a:xfrm>
            <a:off x="6414399" y="476875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2ADC31-DFE5-2345-7A3D-F0F331260589}"/>
              </a:ext>
            </a:extLst>
          </p:cNvPr>
          <p:cNvSpPr/>
          <p:nvPr/>
        </p:nvSpPr>
        <p:spPr>
          <a:xfrm>
            <a:off x="4482952" y="475700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36E597-65F3-B3B2-6CEC-100765A5597B}"/>
              </a:ext>
            </a:extLst>
          </p:cNvPr>
          <p:cNvSpPr/>
          <p:nvPr/>
        </p:nvSpPr>
        <p:spPr>
          <a:xfrm>
            <a:off x="6584024" y="584777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28AB97-A267-05EE-302E-DFE1A8DBAD64}"/>
              </a:ext>
            </a:extLst>
          </p:cNvPr>
          <p:cNvSpPr/>
          <p:nvPr/>
        </p:nvSpPr>
        <p:spPr>
          <a:xfrm>
            <a:off x="6552527" y="476875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4B3769-0CA6-3F1F-8819-856A768BBBB7}"/>
              </a:ext>
            </a:extLst>
          </p:cNvPr>
          <p:cNvSpPr/>
          <p:nvPr/>
        </p:nvSpPr>
        <p:spPr>
          <a:xfrm>
            <a:off x="6694023" y="476875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1C028E-46CE-0C59-9579-07A47583AF63}"/>
              </a:ext>
            </a:extLst>
          </p:cNvPr>
          <p:cNvSpPr/>
          <p:nvPr/>
        </p:nvSpPr>
        <p:spPr>
          <a:xfrm>
            <a:off x="6588527" y="601045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E11571E2-E196-B0C8-6AC8-92A3AE41F2D9}"/>
              </a:ext>
            </a:extLst>
          </p:cNvPr>
          <p:cNvSpPr/>
          <p:nvPr/>
        </p:nvSpPr>
        <p:spPr>
          <a:xfrm>
            <a:off x="1967727" y="472121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99BE98F1-B3D7-4343-BE1F-BB2CA9442673}"/>
              </a:ext>
            </a:extLst>
          </p:cNvPr>
          <p:cNvSpPr/>
          <p:nvPr/>
        </p:nvSpPr>
        <p:spPr>
          <a:xfrm>
            <a:off x="2451853" y="539926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A49C55-9A07-735C-4C2E-6A60F5F71CDD}"/>
              </a:ext>
            </a:extLst>
          </p:cNvPr>
          <p:cNvSpPr/>
          <p:nvPr/>
        </p:nvSpPr>
        <p:spPr>
          <a:xfrm>
            <a:off x="4482952" y="567891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F5E29-DE1F-1FF7-CEFB-BD3244EB9CDC}"/>
              </a:ext>
            </a:extLst>
          </p:cNvPr>
          <p:cNvSpPr/>
          <p:nvPr/>
        </p:nvSpPr>
        <p:spPr>
          <a:xfrm>
            <a:off x="5387498" y="475700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57D40C-F2C6-EAEB-4A85-C35C5B5C9E98}"/>
              </a:ext>
            </a:extLst>
          </p:cNvPr>
          <p:cNvSpPr/>
          <p:nvPr/>
        </p:nvSpPr>
        <p:spPr>
          <a:xfrm>
            <a:off x="5387498" y="567891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64902-4B35-7D31-491E-552436C42824}"/>
              </a:ext>
            </a:extLst>
          </p:cNvPr>
          <p:cNvSpPr/>
          <p:nvPr/>
        </p:nvSpPr>
        <p:spPr>
          <a:xfrm>
            <a:off x="6835519" y="47749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705CD4-84FA-2BD1-8E31-55F0B2758A48}"/>
              </a:ext>
            </a:extLst>
          </p:cNvPr>
          <p:cNvSpPr/>
          <p:nvPr/>
        </p:nvSpPr>
        <p:spPr>
          <a:xfrm>
            <a:off x="6977015" y="477491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4094C1-8E4F-8E35-BCB0-CAE37667A4A6}"/>
              </a:ext>
            </a:extLst>
          </p:cNvPr>
          <p:cNvSpPr/>
          <p:nvPr/>
        </p:nvSpPr>
        <p:spPr>
          <a:xfrm>
            <a:off x="7232797" y="477967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DB1A69-ED41-93B1-283A-BA21E5632758}"/>
              </a:ext>
            </a:extLst>
          </p:cNvPr>
          <p:cNvSpPr/>
          <p:nvPr/>
        </p:nvSpPr>
        <p:spPr>
          <a:xfrm>
            <a:off x="7374293" y="477967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7940BC3F-E20C-707D-34C1-113C8DF152EA}"/>
              </a:ext>
            </a:extLst>
          </p:cNvPr>
          <p:cNvSpPr txBox="1">
            <a:spLocks/>
          </p:cNvSpPr>
          <p:nvPr/>
        </p:nvSpPr>
        <p:spPr>
          <a:xfrm>
            <a:off x="1273414" y="332182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FF48C834-4EDF-B868-9041-AFC8C8787478}"/>
              </a:ext>
            </a:extLst>
          </p:cNvPr>
          <p:cNvSpPr txBox="1">
            <a:spLocks/>
          </p:cNvSpPr>
          <p:nvPr/>
        </p:nvSpPr>
        <p:spPr>
          <a:xfrm>
            <a:off x="1273414" y="352492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C91960A-A181-3812-FAFA-7603D7FC5D40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5BE513AC-73AC-E563-358A-BC65FB5C292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486E974-70FD-7CF6-ADE4-1B4A7E51C31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39D34F0-42AD-57BB-7E6F-4B5A888A8432}"/>
              </a:ext>
            </a:extLst>
          </p:cNvPr>
          <p:cNvSpPr txBox="1"/>
          <p:nvPr/>
        </p:nvSpPr>
        <p:spPr>
          <a:xfrm>
            <a:off x="1273414" y="743040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10 à ce nombre. 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32242C83-8FD3-8648-329D-379AB8B127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495" y="1421281"/>
            <a:ext cx="263203" cy="1791804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AD72CE0-B18E-D5CA-AB8B-3C45AECE88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802" y="2619200"/>
            <a:ext cx="196349" cy="188797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34911F6-F55E-8023-41A6-F7F6099C1D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977" y="1421281"/>
            <a:ext cx="263203" cy="17918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C90C1B7-1BC8-D6F8-CFDE-3B01A2D9CE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085" y="2310763"/>
            <a:ext cx="196349" cy="188797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819AB9E7-9D51-2D4B-58C4-F0DEECDE5B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333" y="2634010"/>
            <a:ext cx="196349" cy="188797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955E3D38-61CC-EB4F-4235-434A479139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801" y="2280560"/>
            <a:ext cx="196349" cy="188797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7E452984-6E25-A941-1862-188E1A7EDD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801" y="1973907"/>
            <a:ext cx="196349" cy="188797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5AC60A42-B739-7B81-A75B-8AD1184FD8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333" y="1646581"/>
            <a:ext cx="196349" cy="188797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669AF2D2-33A0-4E71-1841-405A981088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085" y="1972549"/>
            <a:ext cx="196349" cy="188797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23E7E1B7-8947-484B-FF32-90110C516E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963" y="1642752"/>
            <a:ext cx="196349" cy="18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82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C816A-1694-4CAA-5FDF-E10F5AA44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7D3DD-7C3F-7689-3EAF-CFD257E79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6450" y="14568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663475-7EC0-ADF2-4053-8F245E051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4A77DB7-34EA-9A34-DC6D-918ED81DC7E3}"/>
              </a:ext>
            </a:extLst>
          </p:cNvPr>
          <p:cNvSpPr txBox="1"/>
          <p:nvPr/>
        </p:nvSpPr>
        <p:spPr>
          <a:xfrm>
            <a:off x="4571823" y="6095691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3472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839B621-5C56-AB3F-82DD-2BE8FFB7C805}"/>
              </a:ext>
            </a:extLst>
          </p:cNvPr>
          <p:cNvSpPr txBox="1"/>
          <p:nvPr/>
        </p:nvSpPr>
        <p:spPr>
          <a:xfrm>
            <a:off x="5816029" y="6099305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-20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93BFAEE-B19E-786B-6127-2A24C4E7DCC9}"/>
              </a:ext>
            </a:extLst>
          </p:cNvPr>
          <p:cNvSpPr txBox="1"/>
          <p:nvPr/>
        </p:nvSpPr>
        <p:spPr>
          <a:xfrm>
            <a:off x="6734922" y="6080331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3452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3E0A81C6-337A-D0BE-1E80-94FE375D8714}"/>
              </a:ext>
            </a:extLst>
          </p:cNvPr>
          <p:cNvSpPr/>
          <p:nvPr/>
        </p:nvSpPr>
        <p:spPr>
          <a:xfrm>
            <a:off x="1354963" y="429109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0E85FC-8AD4-F647-A336-6D31E8A9EC1C}"/>
              </a:ext>
            </a:extLst>
          </p:cNvPr>
          <p:cNvSpPr/>
          <p:nvPr/>
        </p:nvSpPr>
        <p:spPr>
          <a:xfrm>
            <a:off x="4571823" y="433862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38DAB5-AAD9-9746-42CD-53FD34FA85BB}"/>
              </a:ext>
            </a:extLst>
          </p:cNvPr>
          <p:cNvSpPr/>
          <p:nvPr/>
        </p:nvSpPr>
        <p:spPr>
          <a:xfrm>
            <a:off x="2640376" y="432688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E268DCD-816C-1773-5A16-114A5687FEBC}"/>
              </a:ext>
            </a:extLst>
          </p:cNvPr>
          <p:cNvSpPr/>
          <p:nvPr/>
        </p:nvSpPr>
        <p:spPr>
          <a:xfrm>
            <a:off x="4741448" y="541764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0EE674-E35A-E374-4841-C5DE7FBF63FF}"/>
              </a:ext>
            </a:extLst>
          </p:cNvPr>
          <p:cNvSpPr/>
          <p:nvPr/>
        </p:nvSpPr>
        <p:spPr>
          <a:xfrm>
            <a:off x="4709951" y="433862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06D51CD-1794-8585-3377-B05572BF5E8E}"/>
              </a:ext>
            </a:extLst>
          </p:cNvPr>
          <p:cNvSpPr/>
          <p:nvPr/>
        </p:nvSpPr>
        <p:spPr>
          <a:xfrm>
            <a:off x="4851447" y="433862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0DA5D6F-8531-A675-469F-465D46D1DE59}"/>
              </a:ext>
            </a:extLst>
          </p:cNvPr>
          <p:cNvSpPr/>
          <p:nvPr/>
        </p:nvSpPr>
        <p:spPr>
          <a:xfrm>
            <a:off x="4745951" y="558032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AB34A980-16D3-C6F0-9F00-0B5C12E84BEF}"/>
              </a:ext>
            </a:extLst>
          </p:cNvPr>
          <p:cNvSpPr/>
          <p:nvPr/>
        </p:nvSpPr>
        <p:spPr>
          <a:xfrm>
            <a:off x="125151" y="429109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174E6019-B7D7-4902-DEC9-3595B05DD29B}"/>
              </a:ext>
            </a:extLst>
          </p:cNvPr>
          <p:cNvSpPr/>
          <p:nvPr/>
        </p:nvSpPr>
        <p:spPr>
          <a:xfrm>
            <a:off x="609277" y="49691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FF45BD-FA76-5F46-F4DF-7136481571DB}"/>
              </a:ext>
            </a:extLst>
          </p:cNvPr>
          <p:cNvSpPr/>
          <p:nvPr/>
        </p:nvSpPr>
        <p:spPr>
          <a:xfrm>
            <a:off x="2640376" y="5248790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72D64EC-72F8-FAB0-6A79-FC733ACFC9F4}"/>
              </a:ext>
            </a:extLst>
          </p:cNvPr>
          <p:cNvSpPr/>
          <p:nvPr/>
        </p:nvSpPr>
        <p:spPr>
          <a:xfrm>
            <a:off x="3544922" y="432688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7D9231A-51E0-82A4-F4BB-F5877D871F98}"/>
              </a:ext>
            </a:extLst>
          </p:cNvPr>
          <p:cNvSpPr/>
          <p:nvPr/>
        </p:nvSpPr>
        <p:spPr>
          <a:xfrm>
            <a:off x="3544922" y="5248790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5E35696-B7C7-37EA-40F5-96B55408133C}"/>
              </a:ext>
            </a:extLst>
          </p:cNvPr>
          <p:cNvSpPr/>
          <p:nvPr/>
        </p:nvSpPr>
        <p:spPr>
          <a:xfrm>
            <a:off x="4992943" y="434478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1E47DC1-5863-C746-3C17-560CDA4D36A1}"/>
              </a:ext>
            </a:extLst>
          </p:cNvPr>
          <p:cNvSpPr/>
          <p:nvPr/>
        </p:nvSpPr>
        <p:spPr>
          <a:xfrm>
            <a:off x="5134439" y="434478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7CB0E4-DF8E-9BB1-893B-584A7038FEE2}"/>
              </a:ext>
            </a:extLst>
          </p:cNvPr>
          <p:cNvSpPr/>
          <p:nvPr/>
        </p:nvSpPr>
        <p:spPr>
          <a:xfrm>
            <a:off x="5390221" y="434954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3529EE4-8ECA-920C-499C-FA17EC7E1A2F}"/>
              </a:ext>
            </a:extLst>
          </p:cNvPr>
          <p:cNvSpPr/>
          <p:nvPr/>
        </p:nvSpPr>
        <p:spPr>
          <a:xfrm>
            <a:off x="5531717" y="434954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05C7BC2-CF4E-887F-5DFD-A864B1ADD3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860" y="739314"/>
            <a:ext cx="263203" cy="179180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EA9DE07-2692-4907-1DF3-3021F61493A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167" y="1937233"/>
            <a:ext cx="196349" cy="18879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9A354BC-6043-D094-A5BC-427B836E59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342" y="739314"/>
            <a:ext cx="263203" cy="17918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2894BA5-D768-EC97-C2B5-BF40FD0958B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450" y="1628796"/>
            <a:ext cx="196349" cy="18879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78C6D0A-F003-3A10-5B5F-FF26DCCEAD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698" y="1952043"/>
            <a:ext cx="196349" cy="1887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5017082-0270-36EA-2220-6FF6775FAE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166" y="1598593"/>
            <a:ext cx="196349" cy="18879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40D20D2-DBB6-1524-215A-263A96B2C71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166" y="1291940"/>
            <a:ext cx="196349" cy="1887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03E59A-CD4B-FD0F-03B8-7ADD7A53EF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698" y="964614"/>
            <a:ext cx="196349" cy="18879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EFEEE42-CBD4-5719-B036-9F211D2232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450" y="1290582"/>
            <a:ext cx="196349" cy="18879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C8CEB97-8356-47A9-0748-74EF879198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328" y="960785"/>
            <a:ext cx="196349" cy="18879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E1824B2-BFF7-8D96-A7FF-DC4162297EE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59D9F879-27F2-E184-CFEF-499D645A88C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7067E7D-8A24-D559-3C79-4A98723B601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1FA5E00-E326-C9A5-69F7-3B6273A675C7}"/>
              </a:ext>
            </a:extLst>
          </p:cNvPr>
          <p:cNvSpPr txBox="1"/>
          <p:nvPr/>
        </p:nvSpPr>
        <p:spPr>
          <a:xfrm>
            <a:off x="3625714" y="2350141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28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9CF53A0-2DA6-BCA8-F29B-10B9C7F1C105}"/>
              </a:ext>
            </a:extLst>
          </p:cNvPr>
          <p:cNvSpPr txBox="1"/>
          <p:nvPr/>
        </p:nvSpPr>
        <p:spPr>
          <a:xfrm>
            <a:off x="4795399" y="2350140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-10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E28E771-0E4F-4B42-3B9D-8D6161D6BDCA}"/>
              </a:ext>
            </a:extLst>
          </p:cNvPr>
          <p:cNvSpPr txBox="1"/>
          <p:nvPr/>
        </p:nvSpPr>
        <p:spPr>
          <a:xfrm>
            <a:off x="6042376" y="2365486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 </a:t>
            </a:r>
            <a:r>
              <a:rPr lang="fr-FR" sz="6000" dirty="0">
                <a:solidFill>
                  <a:srgbClr val="C00000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9882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36" grpId="0" animBg="1"/>
      <p:bldP spid="37" grpId="0" animBg="1"/>
      <p:bldP spid="23" grpId="1"/>
      <p:bldP spid="24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D4F92-736D-0C1E-4F4B-CDD257A7D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838E1C-162A-3B7A-CF5D-057C6C713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299" y="351775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B73FBF-9FE0-995A-4E0A-977EFDA9B0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0332F7F-E99A-D494-C695-FF2DF2BB4F4D}"/>
              </a:ext>
            </a:extLst>
          </p:cNvPr>
          <p:cNvSpPr txBox="1"/>
          <p:nvPr/>
        </p:nvSpPr>
        <p:spPr>
          <a:xfrm>
            <a:off x="756816" y="4797320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456 + 50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0F8F91B-2FD7-A8ED-8485-8858A33A809E}"/>
              </a:ext>
            </a:extLst>
          </p:cNvPr>
          <p:cNvGrpSpPr/>
          <p:nvPr/>
        </p:nvGrpSpPr>
        <p:grpSpPr>
          <a:xfrm>
            <a:off x="4532085" y="4461386"/>
            <a:ext cx="3208118" cy="1653574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1F0640-02F0-6BB5-84C9-E278C3375B5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40DF95-2141-077B-A35C-AB0C80B14BD5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89458-ED30-B534-2197-D3A55015027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951B27-137D-38DE-8528-65DB2DEF203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849372C-6EE4-53EE-1674-93FBF184F85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D16C4B-92C6-594D-6931-CF6C81D5A5F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B48EDC4-B420-564A-C720-37DA8100F59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A96B-5E32-482C-1A20-EF6C27EB15C6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4" name="Titre 1">
            <a:extLst>
              <a:ext uri="{FF2B5EF4-FFF2-40B4-BE49-F238E27FC236}">
                <a16:creationId xmlns:a16="http://schemas.microsoft.com/office/drawing/2014/main" id="{64E066E0-5606-92F0-0D37-76C80FE17361}"/>
              </a:ext>
            </a:extLst>
          </p:cNvPr>
          <p:cNvSpPr txBox="1">
            <a:spLocks/>
          </p:cNvSpPr>
          <p:nvPr/>
        </p:nvSpPr>
        <p:spPr>
          <a:xfrm>
            <a:off x="1273414" y="332182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51DC24-B753-EE66-535A-D5D286D29CA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A809EC0-8B49-A7D2-939F-9C82C541AA5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DA2BB77-C7C5-8A36-93CD-92993ABECCB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1D58DE-71D8-FE74-146F-0ECAC90F23DF}"/>
              </a:ext>
            </a:extLst>
          </p:cNvPr>
          <p:cNvSpPr txBox="1"/>
          <p:nvPr/>
        </p:nvSpPr>
        <p:spPr>
          <a:xfrm>
            <a:off x="1273414" y="743040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10 à ce nombre.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8DB8624-06E1-33D1-DAB6-FABD4B39E7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665" y="1466567"/>
            <a:ext cx="236841" cy="161234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67D01EC-5F49-8661-1381-79DE2D1C6E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147" y="1466567"/>
            <a:ext cx="236841" cy="161234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D6254EC-F7D8-063F-86CE-A5863E0220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006" y="2199037"/>
            <a:ext cx="262089" cy="25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727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9A94C-F08D-0928-BA2C-1B0A7AB7A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515BE9-BCDC-D8EF-0D76-7BA25227F6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EE2837A-A049-1352-3314-FEA6A47D48DD}"/>
              </a:ext>
            </a:extLst>
          </p:cNvPr>
          <p:cNvSpPr txBox="1"/>
          <p:nvPr/>
        </p:nvSpPr>
        <p:spPr>
          <a:xfrm>
            <a:off x="756816" y="4797320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456 + 50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8236E61B-C305-D742-7050-9B146BAFF18A}"/>
              </a:ext>
            </a:extLst>
          </p:cNvPr>
          <p:cNvGrpSpPr/>
          <p:nvPr/>
        </p:nvGrpSpPr>
        <p:grpSpPr>
          <a:xfrm>
            <a:off x="5112651" y="3621059"/>
            <a:ext cx="3001039" cy="1375944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633C28C-FD4E-8195-878B-1BFCA4560F8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C757544-3CE9-5C62-402B-A91D070D48E7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291722-C0E9-07A3-8E97-645A137225C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2480AE3-5BD7-F1B1-DFCD-543043C47AFD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2089B1-CCA9-D706-BB02-76C36CEF8E99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7EFC64C-7557-98F6-6FF1-714B54902AB9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5429485-AB72-0D42-C8AC-9822BB68B309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60CFE5B-62F0-406A-3348-6A8DCF3C366A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7C498A0-0DFF-08B5-7EF2-B9E60D520E2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FC732F9-8C16-208E-B7D1-ED3B0EC9D04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0A13D41-96C8-BD00-6D21-18DA30B7DFD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E259071-17DF-A9EB-BDBA-D337B1F160E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159" y="894612"/>
            <a:ext cx="236841" cy="161234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1CDF6FB-61EC-7AAB-7BAD-0FED59107A0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641" y="894612"/>
            <a:ext cx="236841" cy="161234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8B4743E-B4D8-F73D-04C2-15AC1524F5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500" y="1627082"/>
            <a:ext cx="262089" cy="25200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65175C9-6E31-A67E-E2E3-230573467799}"/>
              </a:ext>
            </a:extLst>
          </p:cNvPr>
          <p:cNvSpPr txBox="1"/>
          <p:nvPr/>
        </p:nvSpPr>
        <p:spPr>
          <a:xfrm>
            <a:off x="6609198" y="4560138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+5 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E295C24B-FB95-188F-486D-6A79FB39A840}"/>
              </a:ext>
            </a:extLst>
          </p:cNvPr>
          <p:cNvGrpSpPr/>
          <p:nvPr/>
        </p:nvGrpSpPr>
        <p:grpSpPr>
          <a:xfrm>
            <a:off x="5110747" y="5265754"/>
            <a:ext cx="2996901" cy="1437416"/>
            <a:chOff x="4529348" y="5039317"/>
            <a:chExt cx="1973375" cy="94649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26C7722-9000-93ED-A535-07AC213C566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B34BD41-C480-E9AC-F086-D3C7BFC22C9D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458274D-7C86-28CA-AF20-1C82B4A28C4A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1B23157-21BF-F768-3546-47194AFB076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CCE3960-9664-3AAC-98B8-7F8FE5A1D3C5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5F4DA1F-A073-7BF9-0049-4787D4EB9DB5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F52D1F7-7E41-6A2A-55E1-D9E4467CD47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27FE518-9660-A94D-22AE-2E1FE5F685A8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34" name="Titre 1">
            <a:extLst>
              <a:ext uri="{FF2B5EF4-FFF2-40B4-BE49-F238E27FC236}">
                <a16:creationId xmlns:a16="http://schemas.microsoft.com/office/drawing/2014/main" id="{821AFCCD-F61E-A87F-0018-1A691BA57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4478" y="24105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AAA47CD-BB7D-E173-EB16-BAEDCD3EAEDD}"/>
              </a:ext>
            </a:extLst>
          </p:cNvPr>
          <p:cNvSpPr txBox="1"/>
          <p:nvPr/>
        </p:nvSpPr>
        <p:spPr>
          <a:xfrm>
            <a:off x="2885148" y="2435406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21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9722100-CD48-1C96-634F-E41C106F2730}"/>
              </a:ext>
            </a:extLst>
          </p:cNvPr>
          <p:cNvSpPr txBox="1"/>
          <p:nvPr/>
        </p:nvSpPr>
        <p:spPr>
          <a:xfrm>
            <a:off x="4054833" y="2435405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-10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687A3D8-F235-113A-7301-A92668562401}"/>
              </a:ext>
            </a:extLst>
          </p:cNvPr>
          <p:cNvSpPr txBox="1"/>
          <p:nvPr/>
        </p:nvSpPr>
        <p:spPr>
          <a:xfrm>
            <a:off x="5312424" y="2423000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</a:t>
            </a:r>
            <a:r>
              <a:rPr lang="fr-FR" sz="6000" dirty="0">
                <a:solidFill>
                  <a:srgbClr val="C00000"/>
                </a:solidFill>
              </a:rPr>
              <a:t>11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51A661FA-BA43-CD28-9617-CC8B6EB8BE54}"/>
              </a:ext>
            </a:extLst>
          </p:cNvPr>
          <p:cNvGrpSpPr/>
          <p:nvPr/>
        </p:nvGrpSpPr>
        <p:grpSpPr>
          <a:xfrm>
            <a:off x="5106779" y="5265754"/>
            <a:ext cx="2996901" cy="1437416"/>
            <a:chOff x="4529348" y="5039317"/>
            <a:chExt cx="1973375" cy="946498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A56C09E-7CDF-B1EC-B71A-A1166684AE5F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177DE50-B6B6-0589-96C5-C1F90034B426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8FC9C30-9CD8-8040-C51A-49E464B650B0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84B853A-AF52-BEB0-9570-8A40BCF8EF8D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189218F-CDB5-35CF-4491-173B852BFDA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94C8CF8-AFAF-964C-E6DA-FF48A9299B5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B34254C-D757-BAA5-CA0D-01429B3365F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C7D2C43-6421-627D-29D1-E88E5B5B145F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450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BD38C-E5A6-5075-E7D7-46EF1657E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E23B85-E381-939E-6649-5024F554AB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93B246D-E2C0-DDC1-FD4C-28FD81C98DF2}"/>
              </a:ext>
            </a:extLst>
          </p:cNvPr>
          <p:cNvSpPr txBox="1"/>
          <p:nvPr/>
        </p:nvSpPr>
        <p:spPr>
          <a:xfrm>
            <a:off x="712149" y="4597775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328 - 40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0E67BA01-7F83-9F8F-AC81-3814A1965F5F}"/>
              </a:ext>
            </a:extLst>
          </p:cNvPr>
          <p:cNvGrpSpPr/>
          <p:nvPr/>
        </p:nvGrpSpPr>
        <p:grpSpPr>
          <a:xfrm>
            <a:off x="4271284" y="4391569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E85D4D-E706-A423-975C-69AC052B7D4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AC9FB64-3CC7-CF26-7B9E-82CE3DDF807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8409509-4BCD-582C-44E6-226221E6535A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559CB7B-696C-D7F7-BEA0-2D87CB3FA6EF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9F1EB48-2D9E-BDAC-F646-00C301A8854E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5ADD46B-C105-793E-8859-1683406B997C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F7572F8-E70D-B7DD-D2E2-708156AC0F16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9A9CE65-C4DF-8506-0D83-F5AC3A27295C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7" name="Titre 1">
            <a:extLst>
              <a:ext uri="{FF2B5EF4-FFF2-40B4-BE49-F238E27FC236}">
                <a16:creationId xmlns:a16="http://schemas.microsoft.com/office/drawing/2014/main" id="{C30A0531-E886-9E08-645D-F27B967CC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299" y="351775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9983671E-0FD4-3904-52DF-6B51F32C898C}"/>
              </a:ext>
            </a:extLst>
          </p:cNvPr>
          <p:cNvSpPr txBox="1">
            <a:spLocks/>
          </p:cNvSpPr>
          <p:nvPr/>
        </p:nvSpPr>
        <p:spPr>
          <a:xfrm>
            <a:off x="1273414" y="332182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A47762F-CC3C-DFF2-9A92-C6AC5C61C6F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65FF579-08F1-A8D9-4845-9E2D3AE73E7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5579887-AF9F-6011-185B-C021EF5CF5E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77F0E97-92D6-FAFF-E57F-51ACE34E117A}"/>
              </a:ext>
            </a:extLst>
          </p:cNvPr>
          <p:cNvSpPr txBox="1"/>
          <p:nvPr/>
        </p:nvSpPr>
        <p:spPr>
          <a:xfrm>
            <a:off x="1273414" y="743040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10 à ce nombre.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6CB0BB10-4338-CD4C-EF4F-51351ADD16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547" y="1429686"/>
            <a:ext cx="214559" cy="146065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643473A-FCAE-5E16-3277-F96627EAB9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997" y="2042313"/>
            <a:ext cx="237431" cy="22829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7B47476-9D8A-8AFF-DFD6-D1F711A76C8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029" y="1429686"/>
            <a:ext cx="214559" cy="146065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807613CD-01CF-891B-816C-F1BD51A34C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480" y="2049171"/>
            <a:ext cx="237431" cy="2282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B762096-F24F-B011-1656-AE0E2975060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063" y="1429685"/>
            <a:ext cx="214559" cy="146065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A125A9A-C95F-F5CE-ED01-18C0D6340A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288" y="1429685"/>
            <a:ext cx="214559" cy="146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19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58297-6A9C-465F-A8DE-80CEC574A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FF7D59-8896-C875-20C2-68A997CAB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8308" y="24624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29E137-05FA-7BAA-22B4-301231EF90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2B17424-5DED-5E8D-FA56-1C6C60E9EDD4}"/>
              </a:ext>
            </a:extLst>
          </p:cNvPr>
          <p:cNvSpPr txBox="1"/>
          <p:nvPr/>
        </p:nvSpPr>
        <p:spPr>
          <a:xfrm>
            <a:off x="633969" y="4440348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328 - 40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73396296-8BCE-70F9-CBFF-DD0E08E25272}"/>
              </a:ext>
            </a:extLst>
          </p:cNvPr>
          <p:cNvGrpSpPr/>
          <p:nvPr/>
        </p:nvGrpSpPr>
        <p:grpSpPr>
          <a:xfrm>
            <a:off x="5060786" y="3629361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A1AC32-010F-B56F-09A0-843E5CCE7ED4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E02CA53-71A2-A4BF-1001-0BCB922C54A6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29F8D2-EDFA-0C0E-7B98-CB31FC4AFD4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49F056-9F69-0913-F21F-516CA6558C7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DA2276C-D567-EDFE-C901-D1B79B15934F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413BCD5-2C3D-409B-1073-5AED8C1FDBF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B0EE3D-FB4A-EBAB-6EE8-B9F4A9C7F84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7DB8700-5490-C8B3-917C-BB11F4A6934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0B7E573C-7D13-1B4A-3A88-0867321E8520}"/>
              </a:ext>
            </a:extLst>
          </p:cNvPr>
          <p:cNvSpPr txBox="1"/>
          <p:nvPr/>
        </p:nvSpPr>
        <p:spPr>
          <a:xfrm>
            <a:off x="6654089" y="4686569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-4 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B27E5B5-9742-A579-5E40-BF05293CCE8D}"/>
              </a:ext>
            </a:extLst>
          </p:cNvPr>
          <p:cNvSpPr/>
          <p:nvPr/>
        </p:nvSpPr>
        <p:spPr>
          <a:xfrm>
            <a:off x="5949637" y="4378637"/>
            <a:ext cx="1181100" cy="4038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A8A5676-18C0-8A9D-FFE2-43BA4C27BB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55" y="971039"/>
            <a:ext cx="214559" cy="146065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90B16B2-A71B-EB16-F491-46EF0D17EC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305" y="1583666"/>
            <a:ext cx="237431" cy="2282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141CEF5-DA07-57CC-2806-264D40FC78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337" y="971039"/>
            <a:ext cx="214559" cy="146065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B4AB114-49FF-5545-1BE6-13900975A3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788" y="1590524"/>
            <a:ext cx="237431" cy="22829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2A4DAC03-7166-5B87-FB46-C7293978B84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71" y="971038"/>
            <a:ext cx="214559" cy="146065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8EF3FBF-894E-EBF3-48C2-909FF0282A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596" y="971038"/>
            <a:ext cx="214559" cy="146065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CD8CE88-1DBB-8B1D-328C-E46607DFA8D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0CD7F3D-7587-6B11-D397-DBBAB33D66B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038CD567-4711-F9CF-4893-B75F73FB4C1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EC3817B-034B-EF90-EBF4-BB0CE78784A9}"/>
              </a:ext>
            </a:extLst>
          </p:cNvPr>
          <p:cNvSpPr txBox="1"/>
          <p:nvPr/>
        </p:nvSpPr>
        <p:spPr>
          <a:xfrm>
            <a:off x="3402315" y="2448513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42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ED7E663-240F-CB4C-0014-E325830E43CA}"/>
              </a:ext>
            </a:extLst>
          </p:cNvPr>
          <p:cNvSpPr txBox="1"/>
          <p:nvPr/>
        </p:nvSpPr>
        <p:spPr>
          <a:xfrm>
            <a:off x="4572000" y="2448512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- 10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7997AD1-717E-0EB3-7826-20DE547A4001}"/>
              </a:ext>
            </a:extLst>
          </p:cNvPr>
          <p:cNvSpPr txBox="1"/>
          <p:nvPr/>
        </p:nvSpPr>
        <p:spPr>
          <a:xfrm>
            <a:off x="5871069" y="2455037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 </a:t>
            </a:r>
            <a:r>
              <a:rPr lang="fr-FR" sz="6000" dirty="0">
                <a:solidFill>
                  <a:srgbClr val="C00000"/>
                </a:solidFill>
              </a:rPr>
              <a:t>32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5878E70A-30E0-1EEA-6528-0F681FD84E22}"/>
              </a:ext>
            </a:extLst>
          </p:cNvPr>
          <p:cNvGrpSpPr/>
          <p:nvPr/>
        </p:nvGrpSpPr>
        <p:grpSpPr>
          <a:xfrm>
            <a:off x="5060786" y="5290794"/>
            <a:ext cx="2996901" cy="1437416"/>
            <a:chOff x="4529348" y="5039317"/>
            <a:chExt cx="1973375" cy="94649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175517D-1A5B-3064-A72B-20B577C794D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E61E068-E202-EB99-157B-53EFA464231D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FEB2237-0D66-380F-6CB1-F8909DF2334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4B7946A-3D27-99F5-D5BB-1AA4AF1966DE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90B53DA-FC89-0C2B-545C-16B7A507A9A5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D877F0E-46EA-D457-5126-A4095B6959F7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582D7F6-7478-6566-56F7-BA980B159CE9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4E7836F-6DF5-122E-56D5-46D6862F414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20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 animBg="1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414" y="352492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Quel est le nombre représenté ?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25D52E9-6E5D-C508-4FA0-58DEE3FBC1D8}"/>
              </a:ext>
            </a:extLst>
          </p:cNvPr>
          <p:cNvSpPr txBox="1"/>
          <p:nvPr/>
        </p:nvSpPr>
        <p:spPr>
          <a:xfrm>
            <a:off x="1273414" y="3906618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10 à ce nombre.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84B4C7-BFE9-96DB-5E6B-6763527D7FAF}"/>
              </a:ext>
            </a:extLst>
          </p:cNvPr>
          <p:cNvSpPr/>
          <p:nvPr/>
        </p:nvSpPr>
        <p:spPr>
          <a:xfrm>
            <a:off x="5793226" y="480623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9DBA02-F8B3-C4F2-CAFD-6D3F533BB626}"/>
              </a:ext>
            </a:extLst>
          </p:cNvPr>
          <p:cNvSpPr/>
          <p:nvPr/>
        </p:nvSpPr>
        <p:spPr>
          <a:xfrm>
            <a:off x="4863809" y="479087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C27AC2-B0E4-1D84-F747-DDB31F93D1BA}"/>
              </a:ext>
            </a:extLst>
          </p:cNvPr>
          <p:cNvSpPr/>
          <p:nvPr/>
        </p:nvSpPr>
        <p:spPr>
          <a:xfrm>
            <a:off x="6214346" y="501608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F84E45-7F9E-1B91-3F3B-0071BD5AF757}"/>
              </a:ext>
            </a:extLst>
          </p:cNvPr>
          <p:cNvSpPr/>
          <p:nvPr/>
        </p:nvSpPr>
        <p:spPr>
          <a:xfrm>
            <a:off x="5931354" y="480623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BAA7C9-122C-7AF9-23C5-3714454011A1}"/>
              </a:ext>
            </a:extLst>
          </p:cNvPr>
          <p:cNvSpPr/>
          <p:nvPr/>
        </p:nvSpPr>
        <p:spPr>
          <a:xfrm>
            <a:off x="6072850" y="4806239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11D4B2-8E10-7006-2C1C-8674D61CAF89}"/>
              </a:ext>
            </a:extLst>
          </p:cNvPr>
          <p:cNvSpPr/>
          <p:nvPr/>
        </p:nvSpPr>
        <p:spPr>
          <a:xfrm>
            <a:off x="6214346" y="516848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45788B5-0539-603B-14BF-D025FB60A29C}"/>
              </a:ext>
            </a:extLst>
          </p:cNvPr>
          <p:cNvSpPr/>
          <p:nvPr/>
        </p:nvSpPr>
        <p:spPr>
          <a:xfrm>
            <a:off x="6214346" y="531617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6FCD62E-6E16-B003-4E6A-93950DB19CAB}"/>
              </a:ext>
            </a:extLst>
          </p:cNvPr>
          <p:cNvSpPr/>
          <p:nvPr/>
        </p:nvSpPr>
        <p:spPr>
          <a:xfrm>
            <a:off x="3920805" y="479087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B048A8-C8F9-D2BE-910D-F16CA3EF4357}"/>
              </a:ext>
            </a:extLst>
          </p:cNvPr>
          <p:cNvSpPr/>
          <p:nvPr/>
        </p:nvSpPr>
        <p:spPr>
          <a:xfrm>
            <a:off x="2977801" y="4786944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CE231D1-8119-EA1D-E4E3-67A619B3B8F1}"/>
              </a:ext>
            </a:extLst>
          </p:cNvPr>
          <p:cNvSpPr/>
          <p:nvPr/>
        </p:nvSpPr>
        <p:spPr>
          <a:xfrm>
            <a:off x="4443936" y="573047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82D0FAF-C414-E774-8780-6CB568DE9ED2}"/>
              </a:ext>
            </a:extLst>
          </p:cNvPr>
          <p:cNvSpPr/>
          <p:nvPr/>
        </p:nvSpPr>
        <p:spPr>
          <a:xfrm>
            <a:off x="3500932" y="5726544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E9DE3D-E438-A39D-5889-8266913C0E0D}"/>
              </a:ext>
            </a:extLst>
          </p:cNvPr>
          <p:cNvSpPr/>
          <p:nvPr/>
        </p:nvSpPr>
        <p:spPr>
          <a:xfrm>
            <a:off x="6355842" y="501608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462C144-DFCB-2E30-E924-62B2BF390DFD}"/>
              </a:ext>
            </a:extLst>
          </p:cNvPr>
          <p:cNvSpPr/>
          <p:nvPr/>
        </p:nvSpPr>
        <p:spPr>
          <a:xfrm>
            <a:off x="6355842" y="516848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41E88C-6357-4C7D-2955-EEB1474907FD}"/>
              </a:ext>
            </a:extLst>
          </p:cNvPr>
          <p:cNvSpPr/>
          <p:nvPr/>
        </p:nvSpPr>
        <p:spPr>
          <a:xfrm>
            <a:off x="6355842" y="531617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55219A-5BA8-EE38-F824-1A35A6809AEC}"/>
              </a:ext>
            </a:extLst>
          </p:cNvPr>
          <p:cNvSpPr/>
          <p:nvPr/>
        </p:nvSpPr>
        <p:spPr>
          <a:xfrm>
            <a:off x="6497338" y="501608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4E31457-71C3-2921-0A28-CC11581ED132}"/>
              </a:ext>
            </a:extLst>
          </p:cNvPr>
          <p:cNvSpPr/>
          <p:nvPr/>
        </p:nvSpPr>
        <p:spPr>
          <a:xfrm>
            <a:off x="6497338" y="5168484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C8444FA-F0A7-5D0D-B441-9787C35D30EB}"/>
              </a:ext>
            </a:extLst>
          </p:cNvPr>
          <p:cNvSpPr/>
          <p:nvPr/>
        </p:nvSpPr>
        <p:spPr>
          <a:xfrm>
            <a:off x="6497338" y="531617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2F3D8C-93B6-87BF-1617-12B0273E86E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F9CC4F0-86A0-BE95-C1D8-3884A3878B0D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627966B-A949-32C1-8EF7-BAE755E5AFA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750A04DF-65B1-DDE7-8F11-7FC9861237F6}"/>
              </a:ext>
            </a:extLst>
          </p:cNvPr>
          <p:cNvSpPr txBox="1">
            <a:spLocks/>
          </p:cNvSpPr>
          <p:nvPr/>
        </p:nvSpPr>
        <p:spPr>
          <a:xfrm>
            <a:off x="1257299" y="377941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EBE46BA-7E37-F1D1-F323-B4DCEE30A12B}"/>
              </a:ext>
            </a:extLst>
          </p:cNvPr>
          <p:cNvSpPr txBox="1"/>
          <p:nvPr/>
        </p:nvSpPr>
        <p:spPr>
          <a:xfrm>
            <a:off x="1296768" y="762435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10 à ce nombre.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B46D9A7-B652-FDA0-4E5D-01D892F0BD8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239" y="1343997"/>
            <a:ext cx="276697" cy="188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112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144" y="20827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7643E1B-DA76-D184-7B2E-D63FA6DAF0F4}"/>
              </a:ext>
            </a:extLst>
          </p:cNvPr>
          <p:cNvSpPr txBox="1"/>
          <p:nvPr/>
        </p:nvSpPr>
        <p:spPr>
          <a:xfrm>
            <a:off x="4690308" y="4813432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539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C0788DC-E79D-2461-2656-C82A81767AAA}"/>
              </a:ext>
            </a:extLst>
          </p:cNvPr>
          <p:cNvSpPr txBox="1"/>
          <p:nvPr/>
        </p:nvSpPr>
        <p:spPr>
          <a:xfrm>
            <a:off x="5675329" y="481736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+10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6594222" y="4798393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549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AB474B-81C7-EB19-8890-C1FE92440882}"/>
              </a:ext>
            </a:extLst>
          </p:cNvPr>
          <p:cNvSpPr/>
          <p:nvPr/>
        </p:nvSpPr>
        <p:spPr>
          <a:xfrm>
            <a:off x="3318648" y="442112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783015-6C10-6ECC-5348-C434CE65445C}"/>
              </a:ext>
            </a:extLst>
          </p:cNvPr>
          <p:cNvSpPr/>
          <p:nvPr/>
        </p:nvSpPr>
        <p:spPr>
          <a:xfrm>
            <a:off x="2389231" y="4405763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2C38253-2F52-2925-D2EE-BC7A8C30A102}"/>
              </a:ext>
            </a:extLst>
          </p:cNvPr>
          <p:cNvSpPr/>
          <p:nvPr/>
        </p:nvSpPr>
        <p:spPr>
          <a:xfrm>
            <a:off x="3739768" y="463096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EC5CD1-6750-3EC5-B966-2B7323D7D2E0}"/>
              </a:ext>
            </a:extLst>
          </p:cNvPr>
          <p:cNvSpPr/>
          <p:nvPr/>
        </p:nvSpPr>
        <p:spPr>
          <a:xfrm>
            <a:off x="3456776" y="442112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B2FF205-4A68-40AA-43CC-A68AA6708F62}"/>
              </a:ext>
            </a:extLst>
          </p:cNvPr>
          <p:cNvSpPr/>
          <p:nvPr/>
        </p:nvSpPr>
        <p:spPr>
          <a:xfrm>
            <a:off x="3598272" y="442112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8DA9546-DFA4-359F-4BC9-6DD5FCBE94C8}"/>
              </a:ext>
            </a:extLst>
          </p:cNvPr>
          <p:cNvSpPr/>
          <p:nvPr/>
        </p:nvSpPr>
        <p:spPr>
          <a:xfrm>
            <a:off x="3739768" y="478336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78E0045-4C52-4DCE-252C-CB6A0EDDFA3C}"/>
              </a:ext>
            </a:extLst>
          </p:cNvPr>
          <p:cNvSpPr/>
          <p:nvPr/>
        </p:nvSpPr>
        <p:spPr>
          <a:xfrm>
            <a:off x="3739768" y="493105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FC29C20-4922-280C-A5BE-CA85042D2671}"/>
              </a:ext>
            </a:extLst>
          </p:cNvPr>
          <p:cNvSpPr/>
          <p:nvPr/>
        </p:nvSpPr>
        <p:spPr>
          <a:xfrm>
            <a:off x="1446227" y="4405763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09EBE3E-F3B7-EA7C-E354-85C5D71A3309}"/>
              </a:ext>
            </a:extLst>
          </p:cNvPr>
          <p:cNvSpPr/>
          <p:nvPr/>
        </p:nvSpPr>
        <p:spPr>
          <a:xfrm>
            <a:off x="503223" y="4401828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81918A2-75EF-EE29-784D-9731DBF66354}"/>
              </a:ext>
            </a:extLst>
          </p:cNvPr>
          <p:cNvSpPr/>
          <p:nvPr/>
        </p:nvSpPr>
        <p:spPr>
          <a:xfrm>
            <a:off x="1969358" y="5345363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E8E92F1-B032-78CB-5F72-9F22925C7C95}"/>
              </a:ext>
            </a:extLst>
          </p:cNvPr>
          <p:cNvSpPr/>
          <p:nvPr/>
        </p:nvSpPr>
        <p:spPr>
          <a:xfrm>
            <a:off x="1026354" y="5341428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9802FF0-9A56-5BCF-6978-9FD08729047D}"/>
              </a:ext>
            </a:extLst>
          </p:cNvPr>
          <p:cNvSpPr/>
          <p:nvPr/>
        </p:nvSpPr>
        <p:spPr>
          <a:xfrm>
            <a:off x="3881264" y="463096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3184A3-BB90-6320-6C5D-DDF554A2DED3}"/>
              </a:ext>
            </a:extLst>
          </p:cNvPr>
          <p:cNvSpPr/>
          <p:nvPr/>
        </p:nvSpPr>
        <p:spPr>
          <a:xfrm>
            <a:off x="3881264" y="478336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D035D4-3DCA-8FC6-066B-661FA80BB7CB}"/>
              </a:ext>
            </a:extLst>
          </p:cNvPr>
          <p:cNvSpPr/>
          <p:nvPr/>
        </p:nvSpPr>
        <p:spPr>
          <a:xfrm>
            <a:off x="3881264" y="493105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1F64350-8156-FA3A-5112-D33E74E64028}"/>
              </a:ext>
            </a:extLst>
          </p:cNvPr>
          <p:cNvSpPr/>
          <p:nvPr/>
        </p:nvSpPr>
        <p:spPr>
          <a:xfrm>
            <a:off x="4022760" y="463096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1DE0544-76E5-598A-D817-F5487C334A5B}"/>
              </a:ext>
            </a:extLst>
          </p:cNvPr>
          <p:cNvSpPr/>
          <p:nvPr/>
        </p:nvSpPr>
        <p:spPr>
          <a:xfrm>
            <a:off x="4022760" y="478336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E91DD10-3FE1-2858-68FB-6780F811301C}"/>
              </a:ext>
            </a:extLst>
          </p:cNvPr>
          <p:cNvSpPr/>
          <p:nvPr/>
        </p:nvSpPr>
        <p:spPr>
          <a:xfrm>
            <a:off x="4022760" y="493105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00BAF13-7091-226E-4DBE-EE028A5270BF}"/>
              </a:ext>
            </a:extLst>
          </p:cNvPr>
          <p:cNvSpPr/>
          <p:nvPr/>
        </p:nvSpPr>
        <p:spPr>
          <a:xfrm>
            <a:off x="3327431" y="53299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0DA05F-C7AC-05F7-0764-8F7627B5B7E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6AC9394-14E0-3F70-D226-E3EFC5260E2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1F2A535-25E9-2231-23CB-0DC78029CA5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694067DD-C61F-071F-523C-07AB59CDABC5}"/>
              </a:ext>
            </a:extLst>
          </p:cNvPr>
          <p:cNvSpPr txBox="1">
            <a:spLocks/>
          </p:cNvSpPr>
          <p:nvPr/>
        </p:nvSpPr>
        <p:spPr>
          <a:xfrm>
            <a:off x="8456598" y="4903447"/>
            <a:ext cx="150719" cy="235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2/10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BCE69BB-9B4D-6891-07E0-56AA82305F77}"/>
              </a:ext>
            </a:extLst>
          </p:cNvPr>
          <p:cNvSpPr txBox="1"/>
          <p:nvPr/>
        </p:nvSpPr>
        <p:spPr>
          <a:xfrm>
            <a:off x="2809104" y="2272652"/>
            <a:ext cx="18433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57D0C68-B78F-4F75-EA47-575E71446808}"/>
              </a:ext>
            </a:extLst>
          </p:cNvPr>
          <p:cNvSpPr txBox="1"/>
          <p:nvPr/>
        </p:nvSpPr>
        <p:spPr>
          <a:xfrm>
            <a:off x="3710556" y="2238911"/>
            <a:ext cx="2209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+10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29A57E-4BD6-4E9C-E7A0-6A4882ACD61F}"/>
              </a:ext>
            </a:extLst>
          </p:cNvPr>
          <p:cNvSpPr txBox="1"/>
          <p:nvPr/>
        </p:nvSpPr>
        <p:spPr>
          <a:xfrm>
            <a:off x="4961855" y="2255915"/>
            <a:ext cx="27749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</a:t>
            </a:r>
            <a:r>
              <a:rPr lang="fr-FR" sz="6000" dirty="0">
                <a:solidFill>
                  <a:srgbClr val="C00000"/>
                </a:solidFill>
              </a:rPr>
              <a:t>20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71EFAE6-62C0-52E8-F931-E55EBE2F3C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434" y="848135"/>
            <a:ext cx="235631" cy="160410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4C86036-FC9C-1527-7EDD-C590FF9C508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548" y="832775"/>
            <a:ext cx="235631" cy="16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4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2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D8848-BDAB-459D-0F9A-E9EE761CDB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9C212A-1971-B58A-2D9C-824033349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414" y="33218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Quel est le nombre représenté ?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3416BA-73CB-4C1B-8F54-7F8ADDD949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9F3824E-EE9C-FDC6-EE8F-49BAB39C53BE}"/>
              </a:ext>
            </a:extLst>
          </p:cNvPr>
          <p:cNvSpPr txBox="1"/>
          <p:nvPr/>
        </p:nvSpPr>
        <p:spPr>
          <a:xfrm>
            <a:off x="1246869" y="3918879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30 à ce nombre.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B5B3B6-B043-1E37-E942-59AED0FB9825}"/>
              </a:ext>
            </a:extLst>
          </p:cNvPr>
          <p:cNvSpPr/>
          <p:nvPr/>
        </p:nvSpPr>
        <p:spPr>
          <a:xfrm>
            <a:off x="5501417" y="501282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B831EF-5C3F-DB20-FB87-60BD173CBE4C}"/>
              </a:ext>
            </a:extLst>
          </p:cNvPr>
          <p:cNvSpPr/>
          <p:nvPr/>
        </p:nvSpPr>
        <p:spPr>
          <a:xfrm>
            <a:off x="4572000" y="499746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EF0721-7D3F-B4ED-977B-231522C813C0}"/>
              </a:ext>
            </a:extLst>
          </p:cNvPr>
          <p:cNvSpPr/>
          <p:nvPr/>
        </p:nvSpPr>
        <p:spPr>
          <a:xfrm>
            <a:off x="5639545" y="501282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D485E97-CD71-080F-539C-DEF9D141C5D5}"/>
              </a:ext>
            </a:extLst>
          </p:cNvPr>
          <p:cNvSpPr/>
          <p:nvPr/>
        </p:nvSpPr>
        <p:spPr>
          <a:xfrm>
            <a:off x="5781041" y="501282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1269402-2DF3-A147-357B-B5EFA3385DCE}"/>
              </a:ext>
            </a:extLst>
          </p:cNvPr>
          <p:cNvSpPr/>
          <p:nvPr/>
        </p:nvSpPr>
        <p:spPr>
          <a:xfrm>
            <a:off x="3628996" y="499746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FC683C-959B-AF3A-3E70-554701DD25E4}"/>
              </a:ext>
            </a:extLst>
          </p:cNvPr>
          <p:cNvSpPr/>
          <p:nvPr/>
        </p:nvSpPr>
        <p:spPr>
          <a:xfrm>
            <a:off x="2685992" y="499353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92F4CFD-9478-DED6-5AC7-3A53F4060C1A}"/>
              </a:ext>
            </a:extLst>
          </p:cNvPr>
          <p:cNvSpPr/>
          <p:nvPr/>
        </p:nvSpPr>
        <p:spPr>
          <a:xfrm>
            <a:off x="6205529" y="5375072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E88D07-BA93-8135-6267-1FA0C0A27472}"/>
              </a:ext>
            </a:extLst>
          </p:cNvPr>
          <p:cNvSpPr/>
          <p:nvPr/>
        </p:nvSpPr>
        <p:spPr>
          <a:xfrm>
            <a:off x="6205529" y="552276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E8F650-B0D1-8CD5-FAE0-A87ADAC3D63E}"/>
              </a:ext>
            </a:extLst>
          </p:cNvPr>
          <p:cNvSpPr/>
          <p:nvPr/>
        </p:nvSpPr>
        <p:spPr>
          <a:xfrm>
            <a:off x="5922537" y="501282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F45D5005-55BE-FF09-5EE4-6373D6441EE2}"/>
              </a:ext>
            </a:extLst>
          </p:cNvPr>
          <p:cNvSpPr txBox="1">
            <a:spLocks/>
          </p:cNvSpPr>
          <p:nvPr/>
        </p:nvSpPr>
        <p:spPr>
          <a:xfrm>
            <a:off x="1273414" y="352492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40BB5A-B81A-6B7C-CF36-4C504454DDB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9648F87-7006-8DAF-2DF5-D3ED729247C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BED2D43-15F9-EC4A-106E-B985196AC1E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A09810B-060A-CF03-0697-29784D8F7661}"/>
              </a:ext>
            </a:extLst>
          </p:cNvPr>
          <p:cNvSpPr txBox="1"/>
          <p:nvPr/>
        </p:nvSpPr>
        <p:spPr>
          <a:xfrm>
            <a:off x="1328553" y="778642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10 à ce nombre.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5BCC689-B962-6208-B5CA-EC3EAA0F95C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93" y="1965741"/>
            <a:ext cx="321975" cy="30959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3B6E529-0A6D-B8A7-8E05-5E5F2FDB734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911" y="1297258"/>
            <a:ext cx="290958" cy="198075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0ED45F0-4083-0940-4F45-CDEABD89515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227" y="1965740"/>
            <a:ext cx="321975" cy="30959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BB9EBBA-B554-58A7-22A8-F885D8C2A5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840" y="2431373"/>
            <a:ext cx="321975" cy="309591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51AC398-BD99-4B79-3F15-72F49F4DD3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874" y="2431372"/>
            <a:ext cx="321975" cy="30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12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9CA2B-C4E9-2575-4B61-02DC602AD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AD349F-364F-90CF-8AC6-83F9B0B9C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1275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088C9E-6F35-3597-C7CF-D2169FED4E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587DAB7-35FE-FF8B-35B7-247A7182EB38}"/>
              </a:ext>
            </a:extLst>
          </p:cNvPr>
          <p:cNvSpPr txBox="1"/>
          <p:nvPr/>
        </p:nvSpPr>
        <p:spPr>
          <a:xfrm>
            <a:off x="5128257" y="4644641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342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BE4C50-C41C-8CE5-802C-E71CC29F374A}"/>
              </a:ext>
            </a:extLst>
          </p:cNvPr>
          <p:cNvSpPr txBox="1"/>
          <p:nvPr/>
        </p:nvSpPr>
        <p:spPr>
          <a:xfrm>
            <a:off x="6113278" y="4648576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+30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7787BF-049D-E39D-8889-F72689323D11}"/>
              </a:ext>
            </a:extLst>
          </p:cNvPr>
          <p:cNvSpPr txBox="1"/>
          <p:nvPr/>
        </p:nvSpPr>
        <p:spPr>
          <a:xfrm>
            <a:off x="7032171" y="4629602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372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889B16-B242-D9D1-2B93-3AF514C714E6}"/>
              </a:ext>
            </a:extLst>
          </p:cNvPr>
          <p:cNvSpPr/>
          <p:nvPr/>
        </p:nvSpPr>
        <p:spPr>
          <a:xfrm>
            <a:off x="3317576" y="4586082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9BDA6C-E047-983F-03F7-6016FA2FA1ED}"/>
              </a:ext>
            </a:extLst>
          </p:cNvPr>
          <p:cNvSpPr/>
          <p:nvPr/>
        </p:nvSpPr>
        <p:spPr>
          <a:xfrm>
            <a:off x="2433219" y="4570722"/>
            <a:ext cx="790460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6147A8-6B22-6944-8AFD-2E713CA614E1}"/>
              </a:ext>
            </a:extLst>
          </p:cNvPr>
          <p:cNvSpPr/>
          <p:nvPr/>
        </p:nvSpPr>
        <p:spPr>
          <a:xfrm>
            <a:off x="3455704" y="4586082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20EC0D-CC06-107E-71DF-843A2B66076B}"/>
              </a:ext>
            </a:extLst>
          </p:cNvPr>
          <p:cNvSpPr/>
          <p:nvPr/>
        </p:nvSpPr>
        <p:spPr>
          <a:xfrm>
            <a:off x="3597200" y="4586082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6730FD-3778-A36A-8207-A11D047F0042}"/>
              </a:ext>
            </a:extLst>
          </p:cNvPr>
          <p:cNvSpPr/>
          <p:nvPr/>
        </p:nvSpPr>
        <p:spPr>
          <a:xfrm>
            <a:off x="1490215" y="4570722"/>
            <a:ext cx="790460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BD5AAC-5390-D8F0-BAF2-EA6B79F2184C}"/>
              </a:ext>
            </a:extLst>
          </p:cNvPr>
          <p:cNvSpPr/>
          <p:nvPr/>
        </p:nvSpPr>
        <p:spPr>
          <a:xfrm>
            <a:off x="547211" y="4566787"/>
            <a:ext cx="790460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303796-AC3F-73F6-A377-D5D5CEAC950E}"/>
              </a:ext>
            </a:extLst>
          </p:cNvPr>
          <p:cNvSpPr/>
          <p:nvPr/>
        </p:nvSpPr>
        <p:spPr>
          <a:xfrm>
            <a:off x="4021688" y="4948327"/>
            <a:ext cx="67774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FF8EB9-9C89-ECBA-0438-4C98EE2CC80F}"/>
              </a:ext>
            </a:extLst>
          </p:cNvPr>
          <p:cNvSpPr/>
          <p:nvPr/>
        </p:nvSpPr>
        <p:spPr>
          <a:xfrm>
            <a:off x="4021688" y="5096015"/>
            <a:ext cx="67774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B3EA27-627E-9F21-9706-3B600794237B}"/>
              </a:ext>
            </a:extLst>
          </p:cNvPr>
          <p:cNvSpPr/>
          <p:nvPr/>
        </p:nvSpPr>
        <p:spPr>
          <a:xfrm>
            <a:off x="3738696" y="4586082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021C98-0059-403B-A1C3-A2AC4F45F13F}"/>
              </a:ext>
            </a:extLst>
          </p:cNvPr>
          <p:cNvSpPr/>
          <p:nvPr/>
        </p:nvSpPr>
        <p:spPr>
          <a:xfrm>
            <a:off x="3315455" y="5525400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28877C-A1AB-F28F-A50D-2F62062A1374}"/>
              </a:ext>
            </a:extLst>
          </p:cNvPr>
          <p:cNvSpPr/>
          <p:nvPr/>
        </p:nvSpPr>
        <p:spPr>
          <a:xfrm>
            <a:off x="3491704" y="5525400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7E88EA1-EBB1-D202-85D4-3D58AE84AAB1}"/>
              </a:ext>
            </a:extLst>
          </p:cNvPr>
          <p:cNvSpPr/>
          <p:nvPr/>
        </p:nvSpPr>
        <p:spPr>
          <a:xfrm>
            <a:off x="3661287" y="5525400"/>
            <a:ext cx="67774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F2C321-AAB2-82EA-CB81-2B421D2E476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CEEEDF5-D1F2-05E5-225A-FCEA0E37096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147FCF7-7E83-25B1-9B99-0331CEFE03F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4BF68FA-B809-8B4C-5AF6-C27563CB5FB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265" y="1430918"/>
            <a:ext cx="321975" cy="3095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7A42FCD-2EC9-4505-6009-35A3365EBE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47" y="762435"/>
            <a:ext cx="290958" cy="198075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C1CBA10-0FA9-F30F-7719-1CF5B7C6FA2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299" y="1430917"/>
            <a:ext cx="321975" cy="30959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575C0E3-CB5C-AEAA-92E1-DBFC1CF77E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912" y="1896550"/>
            <a:ext cx="321975" cy="30959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54E4724D-4393-5CD4-57F1-4DC2779CCC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946" y="1896549"/>
            <a:ext cx="321975" cy="309591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29F2421B-6F20-0AC9-5373-15F649DA49D1}"/>
              </a:ext>
            </a:extLst>
          </p:cNvPr>
          <p:cNvSpPr txBox="1"/>
          <p:nvPr/>
        </p:nvSpPr>
        <p:spPr>
          <a:xfrm>
            <a:off x="2697762" y="2595785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14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2EA39E4-2B34-326E-0490-306F71D96C5A}"/>
              </a:ext>
            </a:extLst>
          </p:cNvPr>
          <p:cNvSpPr txBox="1"/>
          <p:nvPr/>
        </p:nvSpPr>
        <p:spPr>
          <a:xfrm>
            <a:off x="3867447" y="2595784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+10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E90C9A1-4D7D-A869-CE62-E1BA6449F17B}"/>
              </a:ext>
            </a:extLst>
          </p:cNvPr>
          <p:cNvSpPr txBox="1"/>
          <p:nvPr/>
        </p:nvSpPr>
        <p:spPr>
          <a:xfrm>
            <a:off x="5579473" y="2566096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</a:t>
            </a:r>
            <a:r>
              <a:rPr lang="fr-FR" sz="6000" dirty="0">
                <a:solidFill>
                  <a:srgbClr val="C00000"/>
                </a:solidFill>
              </a:rPr>
              <a:t>24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70F6BDAC-FA70-718E-8FA9-548A970736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439" y="737864"/>
            <a:ext cx="294568" cy="200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9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6" grpId="0" animBg="1"/>
      <p:bldP spid="17" grpId="0" animBg="1"/>
      <p:bldP spid="18" grpId="0" animBg="1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D8D28-E953-A428-30C5-EE03820C1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B51B55-A458-0E06-B2DD-2012046BB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232F293-B012-65B2-3998-99A16F26DCE0}"/>
              </a:ext>
            </a:extLst>
          </p:cNvPr>
          <p:cNvSpPr txBox="1"/>
          <p:nvPr/>
        </p:nvSpPr>
        <p:spPr>
          <a:xfrm>
            <a:off x="1286584" y="3976111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20 à ce nombre.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84961D-D4BE-C3F4-5246-3D917C8AF923}"/>
              </a:ext>
            </a:extLst>
          </p:cNvPr>
          <p:cNvSpPr/>
          <p:nvPr/>
        </p:nvSpPr>
        <p:spPr>
          <a:xfrm>
            <a:off x="4934929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0AF577-7AD1-FB65-BBF8-C11E3F9E23D7}"/>
              </a:ext>
            </a:extLst>
          </p:cNvPr>
          <p:cNvSpPr/>
          <p:nvPr/>
        </p:nvSpPr>
        <p:spPr>
          <a:xfrm>
            <a:off x="3966470" y="568607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3CD397-1029-E3F3-44B7-49E417C1426E}"/>
              </a:ext>
            </a:extLst>
          </p:cNvPr>
          <p:cNvSpPr/>
          <p:nvPr/>
        </p:nvSpPr>
        <p:spPr>
          <a:xfrm>
            <a:off x="5073057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7BC037-E633-5D4D-BFEB-4E1DC866A95E}"/>
              </a:ext>
            </a:extLst>
          </p:cNvPr>
          <p:cNvSpPr/>
          <p:nvPr/>
        </p:nvSpPr>
        <p:spPr>
          <a:xfrm>
            <a:off x="5214553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5D49A32-A1B9-3A9B-C012-4F5AEF9916EC}"/>
              </a:ext>
            </a:extLst>
          </p:cNvPr>
          <p:cNvSpPr/>
          <p:nvPr/>
        </p:nvSpPr>
        <p:spPr>
          <a:xfrm>
            <a:off x="3966470" y="4744504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A6EFE0-1BE1-894A-23FA-F39975173E97}"/>
              </a:ext>
            </a:extLst>
          </p:cNvPr>
          <p:cNvSpPr/>
          <p:nvPr/>
        </p:nvSpPr>
        <p:spPr>
          <a:xfrm>
            <a:off x="3023466" y="474056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C74B9EC-DF36-AE61-9C77-DEF391DBA9D2}"/>
              </a:ext>
            </a:extLst>
          </p:cNvPr>
          <p:cNvSpPr/>
          <p:nvPr/>
        </p:nvSpPr>
        <p:spPr>
          <a:xfrm>
            <a:off x="5109057" y="584841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4EB35BE-EB95-A6AE-9143-52F7E66E5AE8}"/>
              </a:ext>
            </a:extLst>
          </p:cNvPr>
          <p:cNvSpPr/>
          <p:nvPr/>
        </p:nvSpPr>
        <p:spPr>
          <a:xfrm>
            <a:off x="5109057" y="599610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DB2A45-1FE4-69D4-2252-EA226AD26381}"/>
              </a:ext>
            </a:extLst>
          </p:cNvPr>
          <p:cNvSpPr/>
          <p:nvPr/>
        </p:nvSpPr>
        <p:spPr>
          <a:xfrm>
            <a:off x="5356049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BA0FF4-2AB7-D80F-8E84-385602ADDBC0}"/>
              </a:ext>
            </a:extLst>
          </p:cNvPr>
          <p:cNvSpPr/>
          <p:nvPr/>
        </p:nvSpPr>
        <p:spPr>
          <a:xfrm>
            <a:off x="3023466" y="567034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73CCF4-80A3-EB3F-D753-59D0DAE9F678}"/>
              </a:ext>
            </a:extLst>
          </p:cNvPr>
          <p:cNvSpPr/>
          <p:nvPr/>
        </p:nvSpPr>
        <p:spPr>
          <a:xfrm>
            <a:off x="5500050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ED4E14-D2AC-1B47-AD74-FA3A3B290482}"/>
              </a:ext>
            </a:extLst>
          </p:cNvPr>
          <p:cNvSpPr/>
          <p:nvPr/>
        </p:nvSpPr>
        <p:spPr>
          <a:xfrm>
            <a:off x="5638178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20B2B2-F9F9-1C84-C79E-9E6BCDA4569B}"/>
              </a:ext>
            </a:extLst>
          </p:cNvPr>
          <p:cNvSpPr/>
          <p:nvPr/>
        </p:nvSpPr>
        <p:spPr>
          <a:xfrm>
            <a:off x="5779674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408C50D-FFC9-99F5-E3E7-C6CC2FF2306E}"/>
              </a:ext>
            </a:extLst>
          </p:cNvPr>
          <p:cNvSpPr/>
          <p:nvPr/>
        </p:nvSpPr>
        <p:spPr>
          <a:xfrm>
            <a:off x="5921170" y="4752315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0878E8-A159-5B18-B7A6-03B72FF7D970}"/>
              </a:ext>
            </a:extLst>
          </p:cNvPr>
          <p:cNvSpPr/>
          <p:nvPr/>
        </p:nvSpPr>
        <p:spPr>
          <a:xfrm>
            <a:off x="5250553" y="584841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E4EF49-1AA6-164B-4B3B-90FD38AA7B0E}"/>
              </a:ext>
            </a:extLst>
          </p:cNvPr>
          <p:cNvSpPr/>
          <p:nvPr/>
        </p:nvSpPr>
        <p:spPr>
          <a:xfrm>
            <a:off x="5250553" y="599610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860D79B-12E9-D9A3-698F-8409524C61C7}"/>
              </a:ext>
            </a:extLst>
          </p:cNvPr>
          <p:cNvSpPr/>
          <p:nvPr/>
        </p:nvSpPr>
        <p:spPr>
          <a:xfrm>
            <a:off x="5392049" y="5924101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27165AC-92B5-55B5-B4E7-D6365D64A432}"/>
              </a:ext>
            </a:extLst>
          </p:cNvPr>
          <p:cNvSpPr txBox="1">
            <a:spLocks/>
          </p:cNvSpPr>
          <p:nvPr/>
        </p:nvSpPr>
        <p:spPr>
          <a:xfrm>
            <a:off x="1273414" y="332182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77655BF2-9D26-DEBB-5391-7DFFB1ABD1A6}"/>
              </a:ext>
            </a:extLst>
          </p:cNvPr>
          <p:cNvSpPr txBox="1">
            <a:spLocks/>
          </p:cNvSpPr>
          <p:nvPr/>
        </p:nvSpPr>
        <p:spPr>
          <a:xfrm>
            <a:off x="1273414" y="352492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EDFF13-4BE1-D3CA-1B8F-BBD443900B3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69EC8A9-1035-2DEC-FAC2-A292C186782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3D2F808-A461-8A3F-62F7-DA6390EDF69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25E41A7-4AA7-3188-1CCF-E0168BEFC3CF}"/>
              </a:ext>
            </a:extLst>
          </p:cNvPr>
          <p:cNvSpPr txBox="1"/>
          <p:nvPr/>
        </p:nvSpPr>
        <p:spPr>
          <a:xfrm>
            <a:off x="1328553" y="778642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10 à ce nombre. 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C9BE0C87-9866-52BF-DEBA-3E4B4885E0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984" y="2201522"/>
            <a:ext cx="269908" cy="25952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58CA3B3D-5D9E-562B-1D96-5018983F45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38" y="1407171"/>
            <a:ext cx="243907" cy="1660443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B98DF31F-70EF-AA79-677B-44F3DB842A3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983" y="2628747"/>
            <a:ext cx="269908" cy="259526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213E0E35-51A1-BFBE-A1E0-2E150E9F6A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983" y="1774297"/>
            <a:ext cx="269908" cy="259526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9693EBC9-9E18-9F0C-C262-DE4B37DFAC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620" y="1407171"/>
            <a:ext cx="243907" cy="1660443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A71AF741-0493-ADC6-2FE2-7AE8788C43A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467" y="2208380"/>
            <a:ext cx="269908" cy="259526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459F51A-DCC9-2982-DB45-64A68F4FF8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466" y="2635605"/>
            <a:ext cx="269908" cy="25952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C7149C6-3BF9-BA73-9E91-87072BFFCC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466" y="1781155"/>
            <a:ext cx="269908" cy="2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828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1C283-30D4-46ED-E7C7-B7366C090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0D81E-DD40-D8C6-7D60-7811C5DA8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8698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FDF191-85AE-4228-0667-B4D89E3C82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5C9C29C-0C60-129B-773B-88900BF86519}"/>
              </a:ext>
            </a:extLst>
          </p:cNvPr>
          <p:cNvSpPr txBox="1"/>
          <p:nvPr/>
        </p:nvSpPr>
        <p:spPr>
          <a:xfrm>
            <a:off x="4787478" y="4744722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485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6CA9DB9-F09E-F321-E60F-B7723AAF4A0E}"/>
              </a:ext>
            </a:extLst>
          </p:cNvPr>
          <p:cNvSpPr txBox="1"/>
          <p:nvPr/>
        </p:nvSpPr>
        <p:spPr>
          <a:xfrm>
            <a:off x="5772499" y="474865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-20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9A517AA-E664-9D04-BD2E-0FDB4F53856B}"/>
              </a:ext>
            </a:extLst>
          </p:cNvPr>
          <p:cNvSpPr txBox="1"/>
          <p:nvPr/>
        </p:nvSpPr>
        <p:spPr>
          <a:xfrm>
            <a:off x="6649884" y="474078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465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ADFF0-05DC-E2E5-EB00-C4380389AF89}"/>
              </a:ext>
            </a:extLst>
          </p:cNvPr>
          <p:cNvSpPr/>
          <p:nvPr/>
        </p:nvSpPr>
        <p:spPr>
          <a:xfrm>
            <a:off x="2842520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BC35C1-51F6-3C6B-75A4-66F7470C7C82}"/>
              </a:ext>
            </a:extLst>
          </p:cNvPr>
          <p:cNvSpPr/>
          <p:nvPr/>
        </p:nvSpPr>
        <p:spPr>
          <a:xfrm>
            <a:off x="1874061" y="534788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CA434E0-0635-46CE-1FCA-71C400F8A8F7}"/>
              </a:ext>
            </a:extLst>
          </p:cNvPr>
          <p:cNvSpPr/>
          <p:nvPr/>
        </p:nvSpPr>
        <p:spPr>
          <a:xfrm>
            <a:off x="2980648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3009E1-D698-6CCD-6551-F8F38A72E805}"/>
              </a:ext>
            </a:extLst>
          </p:cNvPr>
          <p:cNvSpPr/>
          <p:nvPr/>
        </p:nvSpPr>
        <p:spPr>
          <a:xfrm>
            <a:off x="3122144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94A293-A017-310F-F02E-EA52929FF491}"/>
              </a:ext>
            </a:extLst>
          </p:cNvPr>
          <p:cNvSpPr/>
          <p:nvPr/>
        </p:nvSpPr>
        <p:spPr>
          <a:xfrm>
            <a:off x="1874061" y="4406319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41B833C-0970-3528-F43B-2C1AE759119E}"/>
              </a:ext>
            </a:extLst>
          </p:cNvPr>
          <p:cNvSpPr/>
          <p:nvPr/>
        </p:nvSpPr>
        <p:spPr>
          <a:xfrm>
            <a:off x="931057" y="4402384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0EA75A-FEBC-A1AD-6203-218BC2D67818}"/>
              </a:ext>
            </a:extLst>
          </p:cNvPr>
          <p:cNvSpPr/>
          <p:nvPr/>
        </p:nvSpPr>
        <p:spPr>
          <a:xfrm>
            <a:off x="3016648" y="551022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748B11-D195-FC0B-FD5E-9976D62D56D7}"/>
              </a:ext>
            </a:extLst>
          </p:cNvPr>
          <p:cNvSpPr/>
          <p:nvPr/>
        </p:nvSpPr>
        <p:spPr>
          <a:xfrm>
            <a:off x="3016648" y="565791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EE77CC3-DDFE-144A-6F55-73AFA2385BB1}"/>
              </a:ext>
            </a:extLst>
          </p:cNvPr>
          <p:cNvSpPr/>
          <p:nvPr/>
        </p:nvSpPr>
        <p:spPr>
          <a:xfrm>
            <a:off x="3263640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DC2F312-1E30-219C-0BFD-937A6A36BC5A}"/>
              </a:ext>
            </a:extLst>
          </p:cNvPr>
          <p:cNvSpPr/>
          <p:nvPr/>
        </p:nvSpPr>
        <p:spPr>
          <a:xfrm>
            <a:off x="931057" y="5332162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8A2A3B-CFD8-17D1-0863-D9DCE42CC94A}"/>
              </a:ext>
            </a:extLst>
          </p:cNvPr>
          <p:cNvSpPr/>
          <p:nvPr/>
        </p:nvSpPr>
        <p:spPr>
          <a:xfrm>
            <a:off x="3407641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1D08C52-88D6-2A72-270D-F54B5A23808F}"/>
              </a:ext>
            </a:extLst>
          </p:cNvPr>
          <p:cNvSpPr/>
          <p:nvPr/>
        </p:nvSpPr>
        <p:spPr>
          <a:xfrm>
            <a:off x="3545769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BDA2D2-77BB-5025-2B13-995EF5A27DC0}"/>
              </a:ext>
            </a:extLst>
          </p:cNvPr>
          <p:cNvSpPr/>
          <p:nvPr/>
        </p:nvSpPr>
        <p:spPr>
          <a:xfrm>
            <a:off x="3687265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A2213E-5D44-4CF3-E468-B73B261269D7}"/>
              </a:ext>
            </a:extLst>
          </p:cNvPr>
          <p:cNvSpPr/>
          <p:nvPr/>
        </p:nvSpPr>
        <p:spPr>
          <a:xfrm>
            <a:off x="3828761" y="4414130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1A30EA-6D2D-B77B-1790-46889C86F728}"/>
              </a:ext>
            </a:extLst>
          </p:cNvPr>
          <p:cNvSpPr/>
          <p:nvPr/>
        </p:nvSpPr>
        <p:spPr>
          <a:xfrm>
            <a:off x="3158144" y="551022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F9A0FB2-5941-F161-DA85-99227AA66DAE}"/>
              </a:ext>
            </a:extLst>
          </p:cNvPr>
          <p:cNvSpPr/>
          <p:nvPr/>
        </p:nvSpPr>
        <p:spPr>
          <a:xfrm>
            <a:off x="3158144" y="565791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1DCB6B5-A210-DBD9-C103-3A5F478CD5E3}"/>
              </a:ext>
            </a:extLst>
          </p:cNvPr>
          <p:cNvSpPr/>
          <p:nvPr/>
        </p:nvSpPr>
        <p:spPr>
          <a:xfrm>
            <a:off x="3299640" y="558591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98A9641-48DB-96BF-5A62-1BF937D6B03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629" y="1669392"/>
            <a:ext cx="269908" cy="25952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6ACC7E-9835-1AE3-20C1-2388E5DC5B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783" y="875041"/>
            <a:ext cx="243907" cy="166044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1847A9B-A651-C2CE-FF23-B998BC7A3D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628" y="2096617"/>
            <a:ext cx="269908" cy="25952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10D0534-6B11-FB49-825D-517E685D76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628" y="1242167"/>
            <a:ext cx="269908" cy="25952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D3BC13E-77EC-CF8F-B463-0F0672001E0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265" y="875041"/>
            <a:ext cx="243907" cy="166044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87BB225-61B1-34F3-67CC-A056A821899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112" y="1676250"/>
            <a:ext cx="269908" cy="25952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0B7B667-1B90-EB20-B8F8-6A8E81E1D3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111" y="2103475"/>
            <a:ext cx="269908" cy="25952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3338725-6BC4-C0BE-1B7F-7616B96B17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111" y="1249025"/>
            <a:ext cx="269908" cy="25952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35B21A1-D9BA-4B23-D0CB-89C4D315C804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564F2E2-9826-7F54-8E03-5AAFC788768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4561C23-DC8F-E5B1-3B9E-826416478F5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F0FB641-99CA-AA3D-4E40-453518BB7645}"/>
              </a:ext>
            </a:extLst>
          </p:cNvPr>
          <p:cNvSpPr txBox="1"/>
          <p:nvPr/>
        </p:nvSpPr>
        <p:spPr>
          <a:xfrm>
            <a:off x="3158144" y="2431832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26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FB7336-516D-AA30-FD58-AC5DDC6D55B8}"/>
              </a:ext>
            </a:extLst>
          </p:cNvPr>
          <p:cNvSpPr txBox="1"/>
          <p:nvPr/>
        </p:nvSpPr>
        <p:spPr>
          <a:xfrm>
            <a:off x="4327829" y="2431831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+ 10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33E31CC-4EEE-7FBE-65D9-1D3A281BDC00}"/>
              </a:ext>
            </a:extLst>
          </p:cNvPr>
          <p:cNvSpPr txBox="1"/>
          <p:nvPr/>
        </p:nvSpPr>
        <p:spPr>
          <a:xfrm>
            <a:off x="6039855" y="2402143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 </a:t>
            </a:r>
            <a:r>
              <a:rPr lang="fr-FR" sz="6000" dirty="0">
                <a:solidFill>
                  <a:srgbClr val="C00000"/>
                </a:solidFill>
              </a:rPr>
              <a:t>36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CF62CD2C-3811-9101-10BA-8F7F1CC597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366" y="883794"/>
            <a:ext cx="243907" cy="166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2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31" grpId="0" animBg="1"/>
      <p:bldP spid="32" grpId="0" animBg="1"/>
      <p:bldP spid="18" grpId="1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F4872-7C6F-5415-D900-FF6638ED4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3E5F15-867D-9DE9-2E27-D2ECD4E5EE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5C9339-63B7-4C47-FBAD-BEBB1C8E484A}"/>
              </a:ext>
            </a:extLst>
          </p:cNvPr>
          <p:cNvSpPr txBox="1"/>
          <p:nvPr/>
        </p:nvSpPr>
        <p:spPr>
          <a:xfrm>
            <a:off x="1273414" y="3918878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50 à ce nombre.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1C1A48-8945-23D2-D2F9-A326CC526164}"/>
              </a:ext>
            </a:extLst>
          </p:cNvPr>
          <p:cNvSpPr/>
          <p:nvPr/>
        </p:nvSpPr>
        <p:spPr>
          <a:xfrm>
            <a:off x="4700713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EF2BAE-A29E-7D38-9FDB-9E176477F3FB}"/>
              </a:ext>
            </a:extLst>
          </p:cNvPr>
          <p:cNvSpPr/>
          <p:nvPr/>
        </p:nvSpPr>
        <p:spPr>
          <a:xfrm>
            <a:off x="4838841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159435A-F5BC-1C9B-9753-DE5074DA7DCD}"/>
              </a:ext>
            </a:extLst>
          </p:cNvPr>
          <p:cNvSpPr/>
          <p:nvPr/>
        </p:nvSpPr>
        <p:spPr>
          <a:xfrm>
            <a:off x="4980337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DA0DBF-3494-4769-9245-EFB58F8C5580}"/>
              </a:ext>
            </a:extLst>
          </p:cNvPr>
          <p:cNvSpPr/>
          <p:nvPr/>
        </p:nvSpPr>
        <p:spPr>
          <a:xfrm>
            <a:off x="3732254" y="5074711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09AE632-F168-A18F-B727-5A1AC08B53D1}"/>
              </a:ext>
            </a:extLst>
          </p:cNvPr>
          <p:cNvSpPr/>
          <p:nvPr/>
        </p:nvSpPr>
        <p:spPr>
          <a:xfrm>
            <a:off x="2789250" y="5070776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38E61D-D99C-FDA6-81ED-73B85384E83E}"/>
              </a:ext>
            </a:extLst>
          </p:cNvPr>
          <p:cNvSpPr/>
          <p:nvPr/>
        </p:nvSpPr>
        <p:spPr>
          <a:xfrm>
            <a:off x="5121833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80DDE6-DA78-4B8A-B83C-108FF049DA63}"/>
              </a:ext>
            </a:extLst>
          </p:cNvPr>
          <p:cNvSpPr/>
          <p:nvPr/>
        </p:nvSpPr>
        <p:spPr>
          <a:xfrm>
            <a:off x="5265834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4D3D5-12C0-6965-62AA-EACCD8E7CC3D}"/>
              </a:ext>
            </a:extLst>
          </p:cNvPr>
          <p:cNvSpPr/>
          <p:nvPr/>
        </p:nvSpPr>
        <p:spPr>
          <a:xfrm>
            <a:off x="5496174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2F267F-D89C-1535-3AFE-DE07047B8667}"/>
              </a:ext>
            </a:extLst>
          </p:cNvPr>
          <p:cNvSpPr/>
          <p:nvPr/>
        </p:nvSpPr>
        <p:spPr>
          <a:xfrm>
            <a:off x="5637670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5A874B-2710-9B83-2A9A-B69FED758A77}"/>
              </a:ext>
            </a:extLst>
          </p:cNvPr>
          <p:cNvSpPr/>
          <p:nvPr/>
        </p:nvSpPr>
        <p:spPr>
          <a:xfrm>
            <a:off x="5779166" y="5082522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8DAFC4-EBE9-3300-3124-5719523A58F1}"/>
              </a:ext>
            </a:extLst>
          </p:cNvPr>
          <p:cNvSpPr/>
          <p:nvPr/>
        </p:nvSpPr>
        <p:spPr>
          <a:xfrm>
            <a:off x="6075408" y="5454649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2BB8C1B-0158-6BB6-4F73-23476785DD8D}"/>
              </a:ext>
            </a:extLst>
          </p:cNvPr>
          <p:cNvSpPr txBox="1">
            <a:spLocks/>
          </p:cNvSpPr>
          <p:nvPr/>
        </p:nvSpPr>
        <p:spPr>
          <a:xfrm>
            <a:off x="1273414" y="332182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2E7A5075-0299-D946-2C03-1A01770DBC10}"/>
              </a:ext>
            </a:extLst>
          </p:cNvPr>
          <p:cNvSpPr txBox="1">
            <a:spLocks/>
          </p:cNvSpPr>
          <p:nvPr/>
        </p:nvSpPr>
        <p:spPr>
          <a:xfrm>
            <a:off x="1273414" y="3524920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Quel est le nombre représenté ?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3C00F7-1025-297F-2F6F-C6B516B5D2A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C4D411B-E673-70F3-872C-2049A8FC15D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45E9DB1C-55C8-219E-2420-8237436022F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9F09ADA-E81B-5363-D846-8150EB446364}"/>
              </a:ext>
            </a:extLst>
          </p:cNvPr>
          <p:cNvSpPr txBox="1"/>
          <p:nvPr/>
        </p:nvSpPr>
        <p:spPr>
          <a:xfrm>
            <a:off x="1328553" y="778642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10 à ce nombre. 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0D8051-1CF7-8A1A-6ACF-4B05014751C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19" y="2087361"/>
            <a:ext cx="262962" cy="25284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79108D0-370C-8331-233D-019BA3F2333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502" y="1373910"/>
            <a:ext cx="237630" cy="161771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5EF2C0-F969-48F8-94CB-7CB0E062D7F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18" y="2514586"/>
            <a:ext cx="262962" cy="25284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F81B2E6-D642-6F9B-ED7A-3EAD0827D9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84" y="1373910"/>
            <a:ext cx="237630" cy="161771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559BA537-5E55-0442-E029-4D3906A3C10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802" y="2094219"/>
            <a:ext cx="262962" cy="25284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DECEBB6-3FBB-6454-3FBB-25B76C1098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801" y="2521444"/>
            <a:ext cx="262962" cy="25284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AA6E976B-FB6C-50AD-91EB-E61680681D4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801" y="1666994"/>
            <a:ext cx="262962" cy="25284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1DEB29B-34E3-C713-38CA-F8A35ED651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018" y="1373909"/>
            <a:ext cx="237630" cy="161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98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3EE979-23AA-CC87-50BC-4E33A7178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1B961F-48C0-BA78-476B-961F8B2CE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280" y="261707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EC8F29-B7B1-958F-EC44-F86DAECDC2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80149B-41D2-C564-6976-F1D7B4B6D1F9}"/>
              </a:ext>
            </a:extLst>
          </p:cNvPr>
          <p:cNvSpPr txBox="1"/>
          <p:nvPr/>
        </p:nvSpPr>
        <p:spPr>
          <a:xfrm>
            <a:off x="5346597" y="4829952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281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EDD8166-CA94-56B8-D7DB-3B0A6A05AAC4}"/>
              </a:ext>
            </a:extLst>
          </p:cNvPr>
          <p:cNvSpPr txBox="1"/>
          <p:nvPr/>
        </p:nvSpPr>
        <p:spPr>
          <a:xfrm>
            <a:off x="6300172" y="4800151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-50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EB6893-E6CC-03A8-B2C8-DB674448E4A7}"/>
              </a:ext>
            </a:extLst>
          </p:cNvPr>
          <p:cNvSpPr txBox="1"/>
          <p:nvPr/>
        </p:nvSpPr>
        <p:spPr>
          <a:xfrm>
            <a:off x="7206569" y="4829952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231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DB4B2F-666A-BC80-1267-FAF1415EF18E}"/>
              </a:ext>
            </a:extLst>
          </p:cNvPr>
          <p:cNvSpPr/>
          <p:nvPr/>
        </p:nvSpPr>
        <p:spPr>
          <a:xfrm>
            <a:off x="2692036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53BC52-AA0E-A53C-F487-1DE088F01653}"/>
              </a:ext>
            </a:extLst>
          </p:cNvPr>
          <p:cNvSpPr/>
          <p:nvPr/>
        </p:nvSpPr>
        <p:spPr>
          <a:xfrm>
            <a:off x="2830164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C58F2E-67D3-F122-749C-728273B98844}"/>
              </a:ext>
            </a:extLst>
          </p:cNvPr>
          <p:cNvSpPr/>
          <p:nvPr/>
        </p:nvSpPr>
        <p:spPr>
          <a:xfrm>
            <a:off x="2971660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F7AEFE-CAC9-88A4-806A-F3FE12FE7F00}"/>
              </a:ext>
            </a:extLst>
          </p:cNvPr>
          <p:cNvSpPr/>
          <p:nvPr/>
        </p:nvSpPr>
        <p:spPr>
          <a:xfrm>
            <a:off x="1723577" y="459524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3C1AE5-A103-6319-EB37-11EBFF3C1CF8}"/>
              </a:ext>
            </a:extLst>
          </p:cNvPr>
          <p:cNvSpPr/>
          <p:nvPr/>
        </p:nvSpPr>
        <p:spPr>
          <a:xfrm>
            <a:off x="780573" y="4591310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0F121C-8AEC-18C4-9A59-9A46CDB701E6}"/>
              </a:ext>
            </a:extLst>
          </p:cNvPr>
          <p:cNvSpPr/>
          <p:nvPr/>
        </p:nvSpPr>
        <p:spPr>
          <a:xfrm>
            <a:off x="3113156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4272BA-299C-EFC5-D5CE-2B8D45E91601}"/>
              </a:ext>
            </a:extLst>
          </p:cNvPr>
          <p:cNvSpPr/>
          <p:nvPr/>
        </p:nvSpPr>
        <p:spPr>
          <a:xfrm>
            <a:off x="3257157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B5A395-0FB9-2030-EF21-85387F44961E}"/>
              </a:ext>
            </a:extLst>
          </p:cNvPr>
          <p:cNvSpPr/>
          <p:nvPr/>
        </p:nvSpPr>
        <p:spPr>
          <a:xfrm>
            <a:off x="3487497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CBAF77E-E94C-109C-D0F2-E64359D81B83}"/>
              </a:ext>
            </a:extLst>
          </p:cNvPr>
          <p:cNvSpPr/>
          <p:nvPr/>
        </p:nvSpPr>
        <p:spPr>
          <a:xfrm>
            <a:off x="3628993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FC778A-8595-D6F5-054A-574BB10FF41C}"/>
              </a:ext>
            </a:extLst>
          </p:cNvPr>
          <p:cNvSpPr/>
          <p:nvPr/>
        </p:nvSpPr>
        <p:spPr>
          <a:xfrm>
            <a:off x="3770489" y="4603056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A39101-F89E-DA6A-2B37-A7A883624151}"/>
              </a:ext>
            </a:extLst>
          </p:cNvPr>
          <p:cNvSpPr/>
          <p:nvPr/>
        </p:nvSpPr>
        <p:spPr>
          <a:xfrm>
            <a:off x="4066731" y="497518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29D30A3-B71F-B3B1-2107-DB7B4A1767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919" y="1668974"/>
            <a:ext cx="262962" cy="25284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92D2816-C337-0807-F407-7C4522B958F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102" y="955523"/>
            <a:ext cx="237630" cy="161771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EACB06E-9385-248F-5EB3-0549BDAD750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918" y="2096199"/>
            <a:ext cx="262962" cy="25284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F924CF1-05EB-9BC3-F8BB-1D20EB54EF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584" y="955523"/>
            <a:ext cx="237630" cy="161771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EEBF6C6-404F-597F-1A74-8AE4C9C331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402" y="1675832"/>
            <a:ext cx="262962" cy="25284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849FB2-116A-06DB-870B-49CF58DD0F5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401" y="2103057"/>
            <a:ext cx="262962" cy="25284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D39DE5F-7A8D-B08C-5652-1814A605745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401" y="1248607"/>
            <a:ext cx="262962" cy="25284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E0819A9-BD7F-6D0B-193A-2E3134A34E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618" y="955522"/>
            <a:ext cx="237630" cy="161771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57572C5-7861-97E5-DAA8-6F84A389C0A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1E16DD80-95A9-1C0D-A859-EE2511F78EA6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7DB944F-CD6B-D760-E539-9F4C0C06DCE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9379A6A-E86F-83E0-F850-54B1011F487D}"/>
              </a:ext>
            </a:extLst>
          </p:cNvPr>
          <p:cNvSpPr txBox="1"/>
          <p:nvPr/>
        </p:nvSpPr>
        <p:spPr>
          <a:xfrm>
            <a:off x="3293584" y="2495941"/>
            <a:ext cx="1246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0070C0"/>
                </a:solidFill>
              </a:rPr>
              <a:t>35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B212E03-F6B7-3707-896C-94CC9907D515}"/>
              </a:ext>
            </a:extLst>
          </p:cNvPr>
          <p:cNvSpPr txBox="1"/>
          <p:nvPr/>
        </p:nvSpPr>
        <p:spPr>
          <a:xfrm>
            <a:off x="4463269" y="2495940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+ 10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03CF0F5-A703-76D5-E149-040822F5B0A4}"/>
              </a:ext>
            </a:extLst>
          </p:cNvPr>
          <p:cNvSpPr txBox="1"/>
          <p:nvPr/>
        </p:nvSpPr>
        <p:spPr>
          <a:xfrm>
            <a:off x="6134267" y="2466252"/>
            <a:ext cx="2111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= </a:t>
            </a:r>
            <a:r>
              <a:rPr lang="fr-FR" sz="6000" dirty="0">
                <a:solidFill>
                  <a:srgbClr val="C00000"/>
                </a:solidFill>
              </a:rPr>
              <a:t>45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B96E9DF5-358A-02FA-289D-C1BA8DE587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303" y="964847"/>
            <a:ext cx="237630" cy="161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39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4" grpId="0" animBg="1"/>
      <p:bldP spid="6" grpId="0" animBg="1"/>
      <p:bldP spid="7" grpId="0" animBg="1"/>
      <p:bldP spid="12" grpId="0" animBg="1"/>
      <p:bldP spid="13" grpId="0" animBg="1"/>
      <p:bldP spid="29" grpId="0"/>
      <p:bldP spid="30" grpId="0"/>
      <p:bldP spid="3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280</TotalTime>
  <Words>392</Words>
  <Application>Microsoft Office PowerPoint</Application>
  <PresentationFormat>Affichage à l'écran (4:3)</PresentationFormat>
  <Paragraphs>194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 est le nombre représenté ? </vt:lpstr>
      <vt:lpstr>Correction</vt:lpstr>
      <vt:lpstr>Quel est le nombre représenté ? 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Recopie et calcule. </vt:lpstr>
      <vt:lpstr>Correction</vt:lpstr>
      <vt:lpstr>Recopie et calcule.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Emmanuelle Petit</cp:lastModifiedBy>
  <cp:revision>41</cp:revision>
  <dcterms:created xsi:type="dcterms:W3CDTF">2023-02-07T14:55:57Z</dcterms:created>
  <dcterms:modified xsi:type="dcterms:W3CDTF">2025-08-08T18:09:41Z</dcterms:modified>
</cp:coreProperties>
</file>